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56" r:id="rId2"/>
    <p:sldId id="258" r:id="rId3"/>
    <p:sldId id="257" r:id="rId4"/>
    <p:sldId id="262" r:id="rId5"/>
    <p:sldId id="263" r:id="rId6"/>
    <p:sldId id="264" r:id="rId7"/>
    <p:sldId id="265" r:id="rId8"/>
    <p:sldId id="266" r:id="rId9"/>
    <p:sldId id="289" r:id="rId10"/>
    <p:sldId id="269" r:id="rId11"/>
    <p:sldId id="271" r:id="rId12"/>
    <p:sldId id="270" r:id="rId13"/>
    <p:sldId id="294" r:id="rId14"/>
    <p:sldId id="290" r:id="rId15"/>
    <p:sldId id="277" r:id="rId16"/>
    <p:sldId id="276" r:id="rId17"/>
    <p:sldId id="273" r:id="rId18"/>
    <p:sldId id="279" r:id="rId19"/>
    <p:sldId id="280" r:id="rId20"/>
    <p:sldId id="291" r:id="rId21"/>
    <p:sldId id="292" r:id="rId22"/>
    <p:sldId id="274" r:id="rId23"/>
    <p:sldId id="282" r:id="rId24"/>
    <p:sldId id="283" r:id="rId25"/>
    <p:sldId id="284" r:id="rId26"/>
    <p:sldId id="285" r:id="rId27"/>
    <p:sldId id="295" r:id="rId28"/>
    <p:sldId id="287" r:id="rId29"/>
    <p:sldId id="1723" r:id="rId30"/>
    <p:sldId id="172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userDrawn="1">
          <p15:clr>
            <a:srgbClr val="A4A3A4"/>
          </p15:clr>
        </p15:guide>
        <p15:guide id="4" orient="horz" pos="4292" userDrawn="1">
          <p15:clr>
            <a:srgbClr val="A4A3A4"/>
          </p15:clr>
        </p15:guide>
        <p15:guide id="5" orient="horz" pos="2160" userDrawn="1">
          <p15:clr>
            <a:srgbClr val="A4A3A4"/>
          </p15:clr>
        </p15:guide>
        <p15:guide id="6" pos="3940"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60"/>
  </p:normalViewPr>
  <p:slideViewPr>
    <p:cSldViewPr snapToGrid="0">
      <p:cViewPr varScale="1">
        <p:scale>
          <a:sx n="102" d="100"/>
          <a:sy n="102" d="100"/>
        </p:scale>
        <p:origin x="72" y="78"/>
      </p:cViewPr>
      <p:guideLst>
        <p:guide pos="7"/>
        <p:guide orient="horz"/>
        <p:guide orient="horz" pos="4292"/>
        <p:guide orient="horz" pos="2160"/>
        <p:guide pos="394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en-US"/>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en-US"/>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792-496F-8CBA-06202CE95A49}"/>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792-496F-8CBA-06202CE95A49}"/>
            </c:ext>
          </c:extLst>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0753896"/>
        <c:crosses val="autoZero"/>
        <c:crossBetween val="between"/>
      </c:valAx>
      <c:spPr>
        <a:noFill/>
        <a:ln>
          <a:noFill/>
        </a:ln>
        <a:effectLst/>
      </c:spPr>
    </c:plotArea>
    <c:legend>
      <c:legendPos val="b"/>
      <c:layout>
        <c:manualLayout>
          <c:xMode val="edge"/>
          <c:yMode val="edge"/>
          <c:x val="0.14628267561959707"/>
          <c:y val="0.90674272866270789"/>
          <c:w val="0.70939819048010122"/>
          <c:h val="5.7946414152332058E-2"/>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t>‹#›</a:t>
            </a:fld>
            <a:endParaRPr lang="zh-CN" altLang="en-US"/>
          </a:p>
        </p:txBody>
      </p:sp>
    </p:spTree>
    <p:extLst>
      <p:ext uri="{BB962C8B-B14F-4D97-AF65-F5344CB8AC3E}">
        <p14:creationId xmlns:p14="http://schemas.microsoft.com/office/powerpoint/2010/main" val="240110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extLst>
      <p:ext uri="{BB962C8B-B14F-4D97-AF65-F5344CB8AC3E}">
        <p14:creationId xmlns:p14="http://schemas.microsoft.com/office/powerpoint/2010/main" val="249118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10</a:t>
            </a:fld>
            <a:endParaRPr lang="zh-CN" altLang="en-US"/>
          </a:p>
        </p:txBody>
      </p:sp>
    </p:spTree>
    <p:extLst>
      <p:ext uri="{BB962C8B-B14F-4D97-AF65-F5344CB8AC3E}">
        <p14:creationId xmlns:p14="http://schemas.microsoft.com/office/powerpoint/2010/main" val="11769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11</a:t>
            </a:fld>
            <a:endParaRPr lang="zh-CN" altLang="en-US"/>
          </a:p>
        </p:txBody>
      </p:sp>
    </p:spTree>
    <p:extLst>
      <p:ext uri="{BB962C8B-B14F-4D97-AF65-F5344CB8AC3E}">
        <p14:creationId xmlns:p14="http://schemas.microsoft.com/office/powerpoint/2010/main" val="405317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extLst>
      <p:ext uri="{BB962C8B-B14F-4D97-AF65-F5344CB8AC3E}">
        <p14:creationId xmlns:p14="http://schemas.microsoft.com/office/powerpoint/2010/main" val="32196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13</a:t>
            </a:fld>
            <a:endParaRPr lang="zh-CN" altLang="en-US"/>
          </a:p>
        </p:txBody>
      </p:sp>
    </p:spTree>
    <p:extLst>
      <p:ext uri="{BB962C8B-B14F-4D97-AF65-F5344CB8AC3E}">
        <p14:creationId xmlns:p14="http://schemas.microsoft.com/office/powerpoint/2010/main" val="86935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14</a:t>
            </a:fld>
            <a:endParaRPr lang="zh-CN" altLang="en-US"/>
          </a:p>
        </p:txBody>
      </p:sp>
    </p:spTree>
    <p:extLst>
      <p:ext uri="{BB962C8B-B14F-4D97-AF65-F5344CB8AC3E}">
        <p14:creationId xmlns:p14="http://schemas.microsoft.com/office/powerpoint/2010/main" val="180774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15</a:t>
            </a:fld>
            <a:endParaRPr lang="zh-CN" altLang="en-US"/>
          </a:p>
        </p:txBody>
      </p:sp>
    </p:spTree>
    <p:extLst>
      <p:ext uri="{BB962C8B-B14F-4D97-AF65-F5344CB8AC3E}">
        <p14:creationId xmlns:p14="http://schemas.microsoft.com/office/powerpoint/2010/main" val="103034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extLst>
      <p:ext uri="{BB962C8B-B14F-4D97-AF65-F5344CB8AC3E}">
        <p14:creationId xmlns:p14="http://schemas.microsoft.com/office/powerpoint/2010/main" val="3922417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extLst>
      <p:ext uri="{BB962C8B-B14F-4D97-AF65-F5344CB8AC3E}">
        <p14:creationId xmlns:p14="http://schemas.microsoft.com/office/powerpoint/2010/main" val="3098267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18</a:t>
            </a:fld>
            <a:endParaRPr lang="zh-CN" altLang="en-US"/>
          </a:p>
        </p:txBody>
      </p:sp>
    </p:spTree>
    <p:extLst>
      <p:ext uri="{BB962C8B-B14F-4D97-AF65-F5344CB8AC3E}">
        <p14:creationId xmlns:p14="http://schemas.microsoft.com/office/powerpoint/2010/main" val="406997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19</a:t>
            </a:fld>
            <a:endParaRPr lang="zh-CN" altLang="en-US"/>
          </a:p>
        </p:txBody>
      </p:sp>
    </p:spTree>
    <p:extLst>
      <p:ext uri="{BB962C8B-B14F-4D97-AF65-F5344CB8AC3E}">
        <p14:creationId xmlns:p14="http://schemas.microsoft.com/office/powerpoint/2010/main" val="133141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extLst>
      <p:ext uri="{BB962C8B-B14F-4D97-AF65-F5344CB8AC3E}">
        <p14:creationId xmlns:p14="http://schemas.microsoft.com/office/powerpoint/2010/main" val="1639172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20</a:t>
            </a:fld>
            <a:endParaRPr lang="zh-CN" altLang="en-US"/>
          </a:p>
        </p:txBody>
      </p:sp>
    </p:spTree>
    <p:extLst>
      <p:ext uri="{BB962C8B-B14F-4D97-AF65-F5344CB8AC3E}">
        <p14:creationId xmlns:p14="http://schemas.microsoft.com/office/powerpoint/2010/main" val="188003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21</a:t>
            </a:fld>
            <a:endParaRPr lang="zh-CN" altLang="en-US"/>
          </a:p>
        </p:txBody>
      </p:sp>
    </p:spTree>
    <p:extLst>
      <p:ext uri="{BB962C8B-B14F-4D97-AF65-F5344CB8AC3E}">
        <p14:creationId xmlns:p14="http://schemas.microsoft.com/office/powerpoint/2010/main" val="285380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22</a:t>
            </a:fld>
            <a:endParaRPr lang="zh-CN" altLang="en-US"/>
          </a:p>
        </p:txBody>
      </p:sp>
    </p:spTree>
    <p:extLst>
      <p:ext uri="{BB962C8B-B14F-4D97-AF65-F5344CB8AC3E}">
        <p14:creationId xmlns:p14="http://schemas.microsoft.com/office/powerpoint/2010/main" val="193062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23</a:t>
            </a:fld>
            <a:endParaRPr lang="zh-CN" altLang="en-US"/>
          </a:p>
        </p:txBody>
      </p:sp>
    </p:spTree>
    <p:extLst>
      <p:ext uri="{BB962C8B-B14F-4D97-AF65-F5344CB8AC3E}">
        <p14:creationId xmlns:p14="http://schemas.microsoft.com/office/powerpoint/2010/main" val="205230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24</a:t>
            </a:fld>
            <a:endParaRPr lang="zh-CN" altLang="en-US"/>
          </a:p>
        </p:txBody>
      </p:sp>
    </p:spTree>
    <p:extLst>
      <p:ext uri="{BB962C8B-B14F-4D97-AF65-F5344CB8AC3E}">
        <p14:creationId xmlns:p14="http://schemas.microsoft.com/office/powerpoint/2010/main" val="96016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25</a:t>
            </a:fld>
            <a:endParaRPr lang="zh-CN" altLang="en-US"/>
          </a:p>
        </p:txBody>
      </p:sp>
    </p:spTree>
    <p:extLst>
      <p:ext uri="{BB962C8B-B14F-4D97-AF65-F5344CB8AC3E}">
        <p14:creationId xmlns:p14="http://schemas.microsoft.com/office/powerpoint/2010/main" val="2972287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26</a:t>
            </a:fld>
            <a:endParaRPr lang="zh-CN" altLang="en-US"/>
          </a:p>
        </p:txBody>
      </p:sp>
    </p:spTree>
    <p:extLst>
      <p:ext uri="{BB962C8B-B14F-4D97-AF65-F5344CB8AC3E}">
        <p14:creationId xmlns:p14="http://schemas.microsoft.com/office/powerpoint/2010/main" val="168330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67177-20B5-4A78-A0DA-C5E69E3844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046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a:t>
            </a:fld>
            <a:endParaRPr lang="zh-CN" altLang="en-US"/>
          </a:p>
        </p:txBody>
      </p:sp>
    </p:spTree>
    <p:extLst>
      <p:ext uri="{BB962C8B-B14F-4D97-AF65-F5344CB8AC3E}">
        <p14:creationId xmlns:p14="http://schemas.microsoft.com/office/powerpoint/2010/main" val="350454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extLst>
      <p:ext uri="{BB962C8B-B14F-4D97-AF65-F5344CB8AC3E}">
        <p14:creationId xmlns:p14="http://schemas.microsoft.com/office/powerpoint/2010/main" val="269340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extLst>
      <p:ext uri="{BB962C8B-B14F-4D97-AF65-F5344CB8AC3E}">
        <p14:creationId xmlns:p14="http://schemas.microsoft.com/office/powerpoint/2010/main" val="162845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extLst>
      <p:ext uri="{BB962C8B-B14F-4D97-AF65-F5344CB8AC3E}">
        <p14:creationId xmlns:p14="http://schemas.microsoft.com/office/powerpoint/2010/main" val="284075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7</a:t>
            </a:fld>
            <a:endParaRPr lang="zh-CN" altLang="en-US"/>
          </a:p>
        </p:txBody>
      </p:sp>
    </p:spTree>
    <p:extLst>
      <p:ext uri="{BB962C8B-B14F-4D97-AF65-F5344CB8AC3E}">
        <p14:creationId xmlns:p14="http://schemas.microsoft.com/office/powerpoint/2010/main" val="30799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8</a:t>
            </a:fld>
            <a:endParaRPr lang="zh-CN" altLang="en-US"/>
          </a:p>
        </p:txBody>
      </p:sp>
    </p:spTree>
    <p:extLst>
      <p:ext uri="{BB962C8B-B14F-4D97-AF65-F5344CB8AC3E}">
        <p14:creationId xmlns:p14="http://schemas.microsoft.com/office/powerpoint/2010/main" val="120239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9</a:t>
            </a:fld>
            <a:endParaRPr lang="zh-CN" altLang="en-US"/>
          </a:p>
        </p:txBody>
      </p:sp>
    </p:spTree>
    <p:extLst>
      <p:ext uri="{BB962C8B-B14F-4D97-AF65-F5344CB8AC3E}">
        <p14:creationId xmlns:p14="http://schemas.microsoft.com/office/powerpoint/2010/main" val="67597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44AA2-C957-461E-B2F6-D64EAFBF76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0754AE-0D24-4AC1-9ACC-9CEA0D56D5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605D1-614D-4CC3-AF47-1D8C44396B65}"/>
              </a:ext>
            </a:extLst>
          </p:cNvPr>
          <p:cNvSpPr>
            <a:spLocks noGrp="1"/>
          </p:cNvSpPr>
          <p:nvPr>
            <p:ph type="dt" sz="half" idx="10"/>
          </p:nvPr>
        </p:nvSpPr>
        <p:spPr/>
        <p:txBody>
          <a:bodyPr/>
          <a:lstStyle/>
          <a:p>
            <a:fld id="{4F3D7C2D-4AD9-4B42-BA85-2BD9FAD838FA}" type="datetime1">
              <a:rPr lang="zh-CN" altLang="en-US" smtClean="0"/>
              <a:t>2019/4/16</a:t>
            </a:fld>
            <a:endParaRPr lang="zh-CN" altLang="en-US"/>
          </a:p>
        </p:txBody>
      </p:sp>
      <p:sp>
        <p:nvSpPr>
          <p:cNvPr id="5" name="页脚占位符 4">
            <a:extLst>
              <a:ext uri="{FF2B5EF4-FFF2-40B4-BE49-F238E27FC236}">
                <a16:creationId xmlns:a16="http://schemas.microsoft.com/office/drawing/2014/main" id="{53A21E27-72DE-40DE-B539-6F345DBE1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83F239-C3E4-4AD3-AC54-2AF2F900E3D7}"/>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287482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770F01-8B17-467A-AF49-2C003F8639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A24278-F394-4583-A102-1A813B4F31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1F18E-D90F-4EB5-876B-C0C304F1F079}"/>
              </a:ext>
            </a:extLst>
          </p:cNvPr>
          <p:cNvSpPr>
            <a:spLocks noGrp="1"/>
          </p:cNvSpPr>
          <p:nvPr>
            <p:ph type="dt" sz="half" idx="10"/>
          </p:nvPr>
        </p:nvSpPr>
        <p:spPr/>
        <p:txBody>
          <a:bodyPr/>
          <a:lstStyle/>
          <a:p>
            <a:fld id="{828009D9-BE11-4A99-8DA9-D9AEAEBF3372}" type="datetime1">
              <a:rPr lang="zh-CN" altLang="en-US" smtClean="0"/>
              <a:t>2019/4/16</a:t>
            </a:fld>
            <a:endParaRPr lang="zh-CN" altLang="en-US"/>
          </a:p>
        </p:txBody>
      </p:sp>
      <p:sp>
        <p:nvSpPr>
          <p:cNvPr id="5" name="页脚占位符 4">
            <a:extLst>
              <a:ext uri="{FF2B5EF4-FFF2-40B4-BE49-F238E27FC236}">
                <a16:creationId xmlns:a16="http://schemas.microsoft.com/office/drawing/2014/main" id="{C1B1F487-B2E2-44B3-A05C-10CE914723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756AB-A04E-4B0D-BD62-133B2C6A1D7E}"/>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3263891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5B54F-970C-401F-ADFA-6A308384C36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E5AD89-45E3-4C5F-BB0B-BE36BA92A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847F94-83BE-4A4C-A50D-BA522AE9A8C3}"/>
              </a:ext>
            </a:extLst>
          </p:cNvPr>
          <p:cNvSpPr>
            <a:spLocks noGrp="1"/>
          </p:cNvSpPr>
          <p:nvPr>
            <p:ph type="dt" sz="half" idx="10"/>
          </p:nvPr>
        </p:nvSpPr>
        <p:spPr/>
        <p:txBody>
          <a:bodyPr/>
          <a:lstStyle/>
          <a:p>
            <a:fld id="{7B2C63EE-61F3-43DD-88E8-0045071CEBDB}" type="datetimeFigureOut">
              <a:rPr lang="zh-CN" altLang="en-US" smtClean="0"/>
              <a:t>2019/4/16</a:t>
            </a:fld>
            <a:endParaRPr lang="zh-CN" altLang="en-US"/>
          </a:p>
        </p:txBody>
      </p:sp>
      <p:sp>
        <p:nvSpPr>
          <p:cNvPr id="5" name="页脚占位符 4">
            <a:extLst>
              <a:ext uri="{FF2B5EF4-FFF2-40B4-BE49-F238E27FC236}">
                <a16:creationId xmlns:a16="http://schemas.microsoft.com/office/drawing/2014/main" id="{38FBFBDC-7066-4AF5-8A4C-6282119626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01B65-0AB4-4162-B7C0-F16A2958C5AA}"/>
              </a:ext>
            </a:extLst>
          </p:cNvPr>
          <p:cNvSpPr>
            <a:spLocks noGrp="1"/>
          </p:cNvSpPr>
          <p:nvPr>
            <p:ph type="sldNum" sz="quarter" idx="12"/>
          </p:nvPr>
        </p:nvSpPr>
        <p:spPr/>
        <p:txBody>
          <a:bodyPr/>
          <a:lstStyle/>
          <a:p>
            <a:fld id="{73EDDF3C-6646-4B70-BE9D-84E1E036C77B}" type="slidenum">
              <a:rPr lang="zh-CN" altLang="en-US" smtClean="0"/>
              <a:t>‹#›</a:t>
            </a:fld>
            <a:endParaRPr lang="zh-CN" altLang="en-US"/>
          </a:p>
        </p:txBody>
      </p:sp>
    </p:spTree>
    <p:extLst>
      <p:ext uri="{BB962C8B-B14F-4D97-AF65-F5344CB8AC3E}">
        <p14:creationId xmlns:p14="http://schemas.microsoft.com/office/powerpoint/2010/main" val="426095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992694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350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B487AD2-835F-48FD-A024-51972EAB93FC}"/>
              </a:ext>
            </a:extLst>
          </p:cNvPr>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a:extLst>
              <a:ext uri="{FF2B5EF4-FFF2-40B4-BE49-F238E27FC236}">
                <a16:creationId xmlns:a16="http://schemas.microsoft.com/office/drawing/2014/main" id="{99ABDB46-8135-4C61-B3C4-F49D28D3E3C3}"/>
              </a:ext>
            </a:extLst>
          </p:cNvPr>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50B3024-9E90-4A94-B10D-1E2E1D63F0BA}"/>
              </a:ext>
            </a:extLst>
          </p:cNvPr>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BC9CA475-C361-499D-96E4-C64E19C2B635}"/>
              </a:ext>
            </a:extLst>
          </p:cNvPr>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09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a:extLst>
              <a:ext uri="{FF2B5EF4-FFF2-40B4-BE49-F238E27FC236}">
                <a16:creationId xmlns:a16="http://schemas.microsoft.com/office/drawing/2014/main" id="{D8AFA0EF-8C2D-4BEB-8287-B62553973C71}"/>
              </a:ext>
            </a:extLst>
          </p:cNvPr>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a:extLst/>
        </p:spPr>
        <p:txBody>
          <a:bodyPr anchor="ctr"/>
          <a:lstStyle/>
          <a:p>
            <a:pPr algn="ctr"/>
            <a:endParaRPr dirty="0"/>
          </a:p>
        </p:txBody>
      </p:sp>
      <p:sp>
        <p:nvSpPr>
          <p:cNvPr id="8" name="PA-矩形 18">
            <a:extLst>
              <a:ext uri="{FF2B5EF4-FFF2-40B4-BE49-F238E27FC236}">
                <a16:creationId xmlns:a16="http://schemas.microsoft.com/office/drawing/2014/main" id="{5C610EE6-9D60-4A4C-9FEE-15F7A33EB4BE}"/>
              </a:ext>
            </a:extLst>
          </p:cNvPr>
          <p:cNvSpPr/>
          <p:nvPr userDrawn="1">
            <p:custDataLst>
              <p:tags r:id="rId1"/>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图片占位符 16">
            <a:extLst>
              <a:ext uri="{FF2B5EF4-FFF2-40B4-BE49-F238E27FC236}">
                <a16:creationId xmlns:a16="http://schemas.microsoft.com/office/drawing/2014/main" id="{44156B6D-652D-4828-9875-5C2C804CC38A}"/>
              </a:ext>
            </a:extLst>
          </p:cNvPr>
          <p:cNvSpPr>
            <a:spLocks noGrp="1"/>
          </p:cNvSpPr>
          <p:nvPr>
            <p:ph type="pic" sz="quarter" idx="10"/>
          </p:nvPr>
        </p:nvSpPr>
        <p:spPr>
          <a:xfrm>
            <a:off x="1023938" y="1036638"/>
            <a:ext cx="4070350" cy="4830762"/>
          </a:xfrm>
        </p:spPr>
        <p:txBody>
          <a:bodyPr/>
          <a:lstStyle/>
          <a:p>
            <a:endParaRPr lang="zh-CN" altLang="en-US" dirty="0"/>
          </a:p>
        </p:txBody>
      </p:sp>
    </p:spTree>
    <p:extLst>
      <p:ext uri="{BB962C8B-B14F-4D97-AF65-F5344CB8AC3E}">
        <p14:creationId xmlns:p14="http://schemas.microsoft.com/office/powerpoint/2010/main" val="12191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DA884D9B-D9F3-40B6-A5F9-34850842F4BE}"/>
              </a:ext>
            </a:extLst>
          </p:cNvPr>
          <p:cNvCxnSpPr>
            <a:cxnSpLocks/>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CB5F1A-9A40-40FF-9D0A-164B3C63F11E}"/>
              </a:ext>
            </a:extLst>
          </p:cNvPr>
          <p:cNvGrpSpPr>
            <a:grpSpLocks noChangeAspect="1"/>
          </p:cNvGrpSpPr>
          <p:nvPr userDrawn="1">
            <p:custDataLst>
              <p:tags r:id="rId1"/>
            </p:custDataLst>
          </p:nvPr>
        </p:nvGrpSpPr>
        <p:grpSpPr>
          <a:xfrm>
            <a:off x="9218823" y="617928"/>
            <a:ext cx="2300077" cy="624170"/>
            <a:chOff x="2647449" y="2492374"/>
            <a:chExt cx="6897103" cy="1871663"/>
          </a:xfrm>
        </p:grpSpPr>
        <p:sp>
          <p:nvSpPr>
            <p:cNvPr id="11" name="íšľíḑe">
              <a:extLst>
                <a:ext uri="{FF2B5EF4-FFF2-40B4-BE49-F238E27FC236}">
                  <a16:creationId xmlns:a16="http://schemas.microsoft.com/office/drawing/2014/main" id="{5851F628-96A4-4534-BEA5-68533FA2494F}"/>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ṧlíḓê">
              <a:extLst>
                <a:ext uri="{FF2B5EF4-FFF2-40B4-BE49-F238E27FC236}">
                  <a16:creationId xmlns:a16="http://schemas.microsoft.com/office/drawing/2014/main" id="{87963087-F12A-4FE1-89E2-143875158355}"/>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ṩḻïḓé">
              <a:extLst>
                <a:ext uri="{FF2B5EF4-FFF2-40B4-BE49-F238E27FC236}">
                  <a16:creationId xmlns:a16="http://schemas.microsoft.com/office/drawing/2014/main" id="{B8E6C4D9-5716-4E44-A956-B034FF2ACAFC}"/>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1" name="标题 20">
            <a:extLst>
              <a:ext uri="{FF2B5EF4-FFF2-40B4-BE49-F238E27FC236}">
                <a16:creationId xmlns:a16="http://schemas.microsoft.com/office/drawing/2014/main" id="{906D62F3-F700-40B9-8015-B16CB9347A3C}"/>
              </a:ext>
            </a:extLst>
          </p:cNvPr>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261649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ABB81-E144-4D91-BC14-53D29403AE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7541C6-7FD7-4C40-89D8-48AB586B9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9F4983-F87E-4226-8832-221D4A6E15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DBE7D8-224E-4DC6-A298-C7EE305E4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219FDB-C921-497E-BE53-73ED9A0896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FEA821-58DA-4C23-B07E-65F1B096F7FD}"/>
              </a:ext>
            </a:extLst>
          </p:cNvPr>
          <p:cNvSpPr>
            <a:spLocks noGrp="1"/>
          </p:cNvSpPr>
          <p:nvPr>
            <p:ph type="dt" sz="half" idx="10"/>
          </p:nvPr>
        </p:nvSpPr>
        <p:spPr/>
        <p:txBody>
          <a:bodyPr/>
          <a:lstStyle/>
          <a:p>
            <a:fld id="{BCD0A6BC-0899-4D80-8A1E-DCD329887E22}" type="datetime1">
              <a:rPr lang="zh-CN" altLang="en-US" smtClean="0"/>
              <a:t>2019/4/16</a:t>
            </a:fld>
            <a:endParaRPr lang="zh-CN" altLang="en-US"/>
          </a:p>
        </p:txBody>
      </p:sp>
      <p:sp>
        <p:nvSpPr>
          <p:cNvPr id="8" name="页脚占位符 7">
            <a:extLst>
              <a:ext uri="{FF2B5EF4-FFF2-40B4-BE49-F238E27FC236}">
                <a16:creationId xmlns:a16="http://schemas.microsoft.com/office/drawing/2014/main" id="{CB964F5C-A5BD-4F62-AFD0-1516B09912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8B4A1F-F1B6-41B3-8B50-6F77FE08E48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90365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B7ED-AF41-4CC0-AE5E-DE36FD20CD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C61D56-C285-4D7E-A3E4-7C2178494A98}"/>
              </a:ext>
            </a:extLst>
          </p:cNvPr>
          <p:cNvSpPr>
            <a:spLocks noGrp="1"/>
          </p:cNvSpPr>
          <p:nvPr>
            <p:ph type="dt" sz="half" idx="10"/>
          </p:nvPr>
        </p:nvSpPr>
        <p:spPr/>
        <p:txBody>
          <a:bodyPr/>
          <a:lstStyle/>
          <a:p>
            <a:fld id="{CEAC0B63-345B-4ECE-96D4-95892A61F48D}" type="datetime1">
              <a:rPr lang="zh-CN" altLang="en-US" smtClean="0"/>
              <a:t>2019/4/16</a:t>
            </a:fld>
            <a:endParaRPr lang="zh-CN" altLang="en-US"/>
          </a:p>
        </p:txBody>
      </p:sp>
      <p:sp>
        <p:nvSpPr>
          <p:cNvPr id="4" name="页脚占位符 3">
            <a:extLst>
              <a:ext uri="{FF2B5EF4-FFF2-40B4-BE49-F238E27FC236}">
                <a16:creationId xmlns:a16="http://schemas.microsoft.com/office/drawing/2014/main" id="{2817DF7A-23AB-41CF-81F0-1971B678BC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EC46DA-0A14-4444-85F2-96826312E24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78474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BA081FB-A047-417E-A4C2-24115C82AFEB}"/>
              </a:ext>
            </a:extLst>
          </p:cNvPr>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F346A01-B083-420E-B9E7-28B3219EF309}"/>
              </a:ext>
            </a:extLst>
          </p:cNvPr>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8CB1E7-446E-448E-8796-33F91123DD14}"/>
              </a:ext>
            </a:extLst>
          </p:cNvPr>
          <p:cNvGrpSpPr>
            <a:grpSpLocks noChangeAspect="1"/>
          </p:cNvGrpSpPr>
          <p:nvPr userDrawn="1">
            <p:custDataLst>
              <p:tags r:id="rId1"/>
            </p:custDataLst>
          </p:nvPr>
        </p:nvGrpSpPr>
        <p:grpSpPr>
          <a:xfrm>
            <a:off x="396240" y="270441"/>
            <a:ext cx="1737360" cy="471466"/>
            <a:chOff x="2647449" y="2492374"/>
            <a:chExt cx="6897103" cy="1871663"/>
          </a:xfrm>
        </p:grpSpPr>
        <p:sp>
          <p:nvSpPr>
            <p:cNvPr id="8" name="íšľíḑe">
              <a:extLst>
                <a:ext uri="{FF2B5EF4-FFF2-40B4-BE49-F238E27FC236}">
                  <a16:creationId xmlns:a16="http://schemas.microsoft.com/office/drawing/2014/main" id="{955685A3-A208-4D93-9395-044F233DE5EC}"/>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ṧlíḓê">
              <a:extLst>
                <a:ext uri="{FF2B5EF4-FFF2-40B4-BE49-F238E27FC236}">
                  <a16:creationId xmlns:a16="http://schemas.microsoft.com/office/drawing/2014/main" id="{D3F0D8D6-CF26-479C-97E2-F7703ABA1B4D}"/>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ḻïḓé">
              <a:extLst>
                <a:ext uri="{FF2B5EF4-FFF2-40B4-BE49-F238E27FC236}">
                  <a16:creationId xmlns:a16="http://schemas.microsoft.com/office/drawing/2014/main" id="{7E774FBE-896D-4BC9-BB37-58DDDC5DB836}"/>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灯片编号占位符 5">
            <a:extLst>
              <a:ext uri="{FF2B5EF4-FFF2-40B4-BE49-F238E27FC236}">
                <a16:creationId xmlns:a16="http://schemas.microsoft.com/office/drawing/2014/main" id="{3685E5C0-F81D-4FBA-B53E-FBB00A9A003B}"/>
              </a:ext>
            </a:extLst>
          </p:cNvPr>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286117051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565E-6791-477C-8697-D698D3BC50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E76056-AB15-4022-8566-DAD3BCADC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2F5EBF-FD72-43CE-A487-4DED93FB1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B698E6-3E54-4444-ABBD-9A4A63E5DA79}"/>
              </a:ext>
            </a:extLst>
          </p:cNvPr>
          <p:cNvSpPr>
            <a:spLocks noGrp="1"/>
          </p:cNvSpPr>
          <p:nvPr>
            <p:ph type="dt" sz="half" idx="10"/>
          </p:nvPr>
        </p:nvSpPr>
        <p:spPr/>
        <p:txBody>
          <a:bodyPr/>
          <a:lstStyle/>
          <a:p>
            <a:fld id="{036938D5-D634-407F-A919-718F469FA80D}" type="datetime1">
              <a:rPr lang="zh-CN" altLang="en-US" smtClean="0"/>
              <a:t>2019/4/16</a:t>
            </a:fld>
            <a:endParaRPr lang="zh-CN" altLang="en-US"/>
          </a:p>
        </p:txBody>
      </p:sp>
      <p:sp>
        <p:nvSpPr>
          <p:cNvPr id="6" name="页脚占位符 5">
            <a:extLst>
              <a:ext uri="{FF2B5EF4-FFF2-40B4-BE49-F238E27FC236}">
                <a16:creationId xmlns:a16="http://schemas.microsoft.com/office/drawing/2014/main" id="{1E01085E-BF8C-4B85-937B-2117E95420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B7FF7-FDC1-4C67-BF82-F869412E178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11329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A51AF-0AF7-469D-A9D2-21D18FFF4E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277B0B-1FC9-432C-AFBA-A759D8E7D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D5C591-CE1D-439B-AAB4-863D5C295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935A40-D9AA-45B4-96A6-339DD979DF40}"/>
              </a:ext>
            </a:extLst>
          </p:cNvPr>
          <p:cNvSpPr>
            <a:spLocks noGrp="1"/>
          </p:cNvSpPr>
          <p:nvPr>
            <p:ph type="dt" sz="half" idx="10"/>
          </p:nvPr>
        </p:nvSpPr>
        <p:spPr/>
        <p:txBody>
          <a:bodyPr/>
          <a:lstStyle/>
          <a:p>
            <a:fld id="{0CA19C3F-523F-4B87-89CE-17A44054881A}" type="datetime1">
              <a:rPr lang="zh-CN" altLang="en-US" smtClean="0"/>
              <a:t>2019/4/16</a:t>
            </a:fld>
            <a:endParaRPr lang="zh-CN" altLang="en-US"/>
          </a:p>
        </p:txBody>
      </p:sp>
      <p:sp>
        <p:nvSpPr>
          <p:cNvPr id="6" name="页脚占位符 5">
            <a:extLst>
              <a:ext uri="{FF2B5EF4-FFF2-40B4-BE49-F238E27FC236}">
                <a16:creationId xmlns:a16="http://schemas.microsoft.com/office/drawing/2014/main" id="{4D7B5A57-B5E9-449B-B68C-94798096AA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28ADCF-9B64-48A3-AF3A-469FD962D3F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5960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AB7CFE-F1C0-4C67-8752-FB401C8AA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081693-9246-427B-AADD-D48B09891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715139-0690-4C64-B49B-368BE0D5A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2019/4/16</a:t>
            </a:fld>
            <a:endParaRPr lang="zh-CN" altLang="en-US"/>
          </a:p>
        </p:txBody>
      </p:sp>
      <p:sp>
        <p:nvSpPr>
          <p:cNvPr id="5" name="页脚占位符 4">
            <a:extLst>
              <a:ext uri="{FF2B5EF4-FFF2-40B4-BE49-F238E27FC236}">
                <a16:creationId xmlns:a16="http://schemas.microsoft.com/office/drawing/2014/main" id="{9CD17234-4E00-40C9-ADC9-9F0934335C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883B94-3841-41BF-8095-2C28F9631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400596345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6.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6.jp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5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6.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60.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6.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slideLayout" Target="../slideLayouts/slideLayout7.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notesSlide" Target="../notesSlides/notesSlide6.xml"/><Relationship Id="rId8" Type="http://schemas.openxmlformats.org/officeDocument/2006/relationships/tags" Target="../tags/tag2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a:extLst>
              <a:ext uri="{FF2B5EF4-FFF2-40B4-BE49-F238E27FC236}">
                <a16:creationId xmlns:a16="http://schemas.microsoft.com/office/drawing/2014/main" id="{B64AA011-0FE7-4302-9886-1FF78CD69D42}"/>
              </a:ext>
            </a:extLst>
          </p:cNvPr>
          <p:cNvGrpSpPr/>
          <p:nvPr>
            <p:custDataLst>
              <p:tags r:id="rId1"/>
            </p:custDataLst>
          </p:nvPr>
        </p:nvGrpSpPr>
        <p:grpSpPr>
          <a:xfrm>
            <a:off x="0" y="1"/>
            <a:ext cx="23029336" cy="9450624"/>
            <a:chOff x="0" y="1"/>
            <a:chExt cx="23029336" cy="9450624"/>
          </a:xfrm>
        </p:grpSpPr>
        <p:sp>
          <p:nvSpPr>
            <p:cNvPr id="2" name="PA-任意多边形 1">
              <a:extLst>
                <a:ext uri="{FF2B5EF4-FFF2-40B4-BE49-F238E27FC236}">
                  <a16:creationId xmlns:a16="http://schemas.microsoft.com/office/drawing/2014/main" id="{835D7BFD-4E0D-4FC1-88B6-F0B35B53CC1B}"/>
                </a:ext>
              </a:extLst>
            </p:cNvPr>
            <p:cNvSpPr/>
            <p:nvPr>
              <p:custDataLst>
                <p:tags r:id="rId3"/>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a:extLst>
                <a:ext uri="{FF2B5EF4-FFF2-40B4-BE49-F238E27FC236}">
                  <a16:creationId xmlns:a16="http://schemas.microsoft.com/office/drawing/2014/main" id="{55359F22-CCC5-4D03-8413-0362D1B701B3}"/>
                </a:ext>
              </a:extLst>
            </p:cNvPr>
            <p:cNvPicPr>
              <a:picLocks noChangeAspect="1"/>
            </p:cNvPicPr>
            <p:nvPr>
              <p:custDataLst>
                <p:tags r:id="rId4"/>
              </p:custDataLst>
            </p:nvPr>
          </p:nvPicPr>
          <p:blipFill rotWithShape="1">
            <a:blip r:embed="rId7">
              <a:extLst>
                <a:ext uri="{BEBA8EAE-BF5A-486C-A8C5-ECC9F3942E4B}">
                  <a14:imgProps xmlns:a14="http://schemas.microsoft.com/office/drawing/2010/main">
                    <a14:imgLayer r:embed="rId8">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5967" r="22120" b="20061"/>
            <a:stretch/>
          </p:blipFill>
          <p:spPr>
            <a:xfrm>
              <a:off x="0" y="1"/>
              <a:ext cx="12192000" cy="4963288"/>
            </a:xfrm>
            <a:prstGeom prst="rect">
              <a:avLst/>
            </a:prstGeom>
          </p:spPr>
        </p:pic>
      </p:grpSp>
      <p:sp>
        <p:nvSpPr>
          <p:cNvPr id="4" name="矩形 3">
            <a:extLst>
              <a:ext uri="{FF2B5EF4-FFF2-40B4-BE49-F238E27FC236}">
                <a16:creationId xmlns:a16="http://schemas.microsoft.com/office/drawing/2014/main" id="{F2ED8BBD-2B9C-46AD-96DD-D6FB4D494412}"/>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1B3776B4-6AE9-4CD0-AE0A-8666E39B797B}"/>
              </a:ext>
            </a:extLst>
          </p:cNvPr>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3481271-4263-4F87-BAD8-2653C9E328D4}"/>
              </a:ext>
            </a:extLst>
          </p:cNvPr>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a:extLst>
              <a:ext uri="{FF2B5EF4-FFF2-40B4-BE49-F238E27FC236}">
                <a16:creationId xmlns:a16="http://schemas.microsoft.com/office/drawing/2014/main" id="{A1F3BA91-2F8E-40BC-9529-6929A69FC8F9}"/>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4" name="文本框 33">
            <a:extLst>
              <a:ext uri="{FF2B5EF4-FFF2-40B4-BE49-F238E27FC236}">
                <a16:creationId xmlns:a16="http://schemas.microsoft.com/office/drawing/2014/main" id="{8B086949-E9A2-4475-9E55-2420307BCD17}"/>
              </a:ext>
            </a:extLst>
          </p:cNvPr>
          <p:cNvSpPr txBox="1"/>
          <p:nvPr/>
        </p:nvSpPr>
        <p:spPr>
          <a:xfrm>
            <a:off x="265720" y="4418847"/>
            <a:ext cx="6647974" cy="646331"/>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广东工业大学汇报答辩通用模板</a:t>
            </a:r>
          </a:p>
        </p:txBody>
      </p:sp>
      <p:sp>
        <p:nvSpPr>
          <p:cNvPr id="35" name="文本框 34">
            <a:extLst>
              <a:ext uri="{FF2B5EF4-FFF2-40B4-BE49-F238E27FC236}">
                <a16:creationId xmlns:a16="http://schemas.microsoft.com/office/drawing/2014/main" id="{4A4A8ABE-A931-4611-9963-6A5015CCC6DE}"/>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a:extLst>
              <a:ext uri="{FF2B5EF4-FFF2-40B4-BE49-F238E27FC236}">
                <a16:creationId xmlns:a16="http://schemas.microsoft.com/office/drawing/2014/main" id="{D9C9E28E-8E5B-42D6-AA6F-287F9D698668}"/>
              </a:ext>
            </a:extLst>
          </p:cNvPr>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t>2019年4月16日</a:t>
            </a:fld>
            <a:endParaRPr lang="zh-CN" altLang="en-US" sz="2000" dirty="0">
              <a:solidFill>
                <a:srgbClr val="29547B"/>
              </a:solidFill>
            </a:endParaRPr>
          </a:p>
        </p:txBody>
      </p:sp>
      <p:grpSp>
        <p:nvGrpSpPr>
          <p:cNvPr id="11" name="组合 10">
            <a:extLst>
              <a:ext uri="{FF2B5EF4-FFF2-40B4-BE49-F238E27FC236}">
                <a16:creationId xmlns:a16="http://schemas.microsoft.com/office/drawing/2014/main" id="{03F52F5F-0BE4-4D11-A4B3-23D4B970671E}"/>
              </a:ext>
            </a:extLst>
          </p:cNvPr>
          <p:cNvGrpSpPr/>
          <p:nvPr/>
        </p:nvGrpSpPr>
        <p:grpSpPr>
          <a:xfrm>
            <a:off x="382950" y="5792092"/>
            <a:ext cx="2649809" cy="461665"/>
            <a:chOff x="190535" y="5699548"/>
            <a:chExt cx="2529516" cy="461665"/>
          </a:xfrm>
        </p:grpSpPr>
        <p:sp>
          <p:nvSpPr>
            <p:cNvPr id="9" name="矩形: 圆角 8">
              <a:extLst>
                <a:ext uri="{FF2B5EF4-FFF2-40B4-BE49-F238E27FC236}">
                  <a16:creationId xmlns:a16="http://schemas.microsoft.com/office/drawing/2014/main" id="{89FE4622-FA1D-432E-B4F7-086495FBB7A6}"/>
                </a:ext>
              </a:extLst>
            </p:cNvPr>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D2185E5A-4E90-4E6D-AB41-A3C8FD107AA1}"/>
                </a:ext>
              </a:extLst>
            </p:cNvPr>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a:t>
              </a:r>
              <a:r>
                <a:rPr lang="en-US" altLang="zh-CN" sz="2000" dirty="0">
                  <a:solidFill>
                    <a:schemeClr val="bg1"/>
                  </a:solidFill>
                </a:rPr>
                <a:t>XXX</a:t>
              </a:r>
              <a:endParaRPr lang="zh-CN" altLang="en-US" sz="2000" dirty="0">
                <a:solidFill>
                  <a:schemeClr val="bg1"/>
                </a:solidFill>
              </a:endParaRPr>
            </a:p>
          </p:txBody>
        </p:sp>
      </p:grpSp>
      <p:grpSp>
        <p:nvGrpSpPr>
          <p:cNvPr id="23" name="组合 22">
            <a:extLst>
              <a:ext uri="{FF2B5EF4-FFF2-40B4-BE49-F238E27FC236}">
                <a16:creationId xmlns:a16="http://schemas.microsoft.com/office/drawing/2014/main" id="{6DA8A13F-B56A-4D17-AA5C-AC6C33166669}"/>
              </a:ext>
            </a:extLst>
          </p:cNvPr>
          <p:cNvGrpSpPr/>
          <p:nvPr/>
        </p:nvGrpSpPr>
        <p:grpSpPr>
          <a:xfrm>
            <a:off x="3446191" y="5794843"/>
            <a:ext cx="2649809" cy="461665"/>
            <a:chOff x="190535" y="5702299"/>
            <a:chExt cx="2529516" cy="461665"/>
          </a:xfrm>
        </p:grpSpPr>
        <p:sp>
          <p:nvSpPr>
            <p:cNvPr id="24" name="矩形: 圆角 23">
              <a:extLst>
                <a:ext uri="{FF2B5EF4-FFF2-40B4-BE49-F238E27FC236}">
                  <a16:creationId xmlns:a16="http://schemas.microsoft.com/office/drawing/2014/main" id="{DBDBFCD3-1623-4FD2-9961-93CA069A6BE0}"/>
                </a:ext>
              </a:extLst>
            </p:cNvPr>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68055BE-43E0-4A8A-AAB3-9F4FF071F172}"/>
                </a:ext>
              </a:extLst>
            </p:cNvPr>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a:t>
              </a:r>
              <a:r>
                <a:rPr lang="en-US" altLang="zh-CN" sz="2000" dirty="0">
                  <a:solidFill>
                    <a:schemeClr val="bg1"/>
                  </a:solidFill>
                </a:rPr>
                <a:t>XXX</a:t>
              </a:r>
              <a:endParaRPr lang="zh-CN" altLang="en-US" sz="2000" dirty="0">
                <a:solidFill>
                  <a:schemeClr val="bg1"/>
                </a:solidFill>
              </a:endParaRPr>
            </a:p>
          </p:txBody>
        </p:sp>
      </p:grpSp>
      <p:grpSp>
        <p:nvGrpSpPr>
          <p:cNvPr id="22" name="组合 21">
            <a:extLst>
              <a:ext uri="{FF2B5EF4-FFF2-40B4-BE49-F238E27FC236}">
                <a16:creationId xmlns:a16="http://schemas.microsoft.com/office/drawing/2014/main" id="{507047A5-FB5C-4BAE-A72E-D6D512EAFF24}"/>
              </a:ext>
            </a:extLst>
          </p:cNvPr>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a:extLst>
                <a:ext uri="{FF2B5EF4-FFF2-40B4-BE49-F238E27FC236}">
                  <a16:creationId xmlns:a16="http://schemas.microsoft.com/office/drawing/2014/main" id="{9E45648F-C521-4858-899F-0FD3A8883AFA}"/>
                </a:ext>
              </a:extLst>
            </p:cNvPr>
            <p:cNvCxnSpPr>
              <a:cxnSpLocks/>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0DCEE76-4CCB-45F8-8E4E-0AE658361BD7}"/>
                </a:ext>
              </a:extLst>
            </p:cNvPr>
            <p:cNvCxnSpPr>
              <a:cxnSpLocks/>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9359CA-3992-440A-B2DB-B669222AAEC0}"/>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29" name="îṥḷídê">
              <a:extLst>
                <a:ext uri="{FF2B5EF4-FFF2-40B4-BE49-F238E27FC236}">
                  <a16:creationId xmlns:a16="http://schemas.microsoft.com/office/drawing/2014/main" id="{010302B5-64BC-4429-93C6-D3FD8262E43A}"/>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ḷidè">
              <a:extLst>
                <a:ext uri="{FF2B5EF4-FFF2-40B4-BE49-F238E27FC236}">
                  <a16:creationId xmlns:a16="http://schemas.microsoft.com/office/drawing/2014/main" id="{1E0DEF1E-03EE-4C44-BAFE-6AAEA8097F86}"/>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de">
              <a:extLst>
                <a:ext uri="{FF2B5EF4-FFF2-40B4-BE49-F238E27FC236}">
                  <a16:creationId xmlns:a16="http://schemas.microsoft.com/office/drawing/2014/main" id="{265BF035-31EA-43F3-A3FB-C12E8E15B2E6}"/>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9842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研究思路与研究方法</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p>
        </p:txBody>
      </p:sp>
    </p:spTree>
    <p:extLst>
      <p:ext uri="{BB962C8B-B14F-4D97-AF65-F5344CB8AC3E}">
        <p14:creationId xmlns:p14="http://schemas.microsoft.com/office/powerpoint/2010/main" val="390734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C55F7A-3104-436A-9527-890961D12CCC}"/>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11</a:t>
            </a:fld>
            <a:endParaRPr lang="zh-CN" altLang="en-US" dirty="0"/>
          </a:p>
        </p:txBody>
      </p:sp>
      <p:sp>
        <p:nvSpPr>
          <p:cNvPr id="3" name="文本框 2">
            <a:extLst>
              <a:ext uri="{FF2B5EF4-FFF2-40B4-BE49-F238E27FC236}">
                <a16:creationId xmlns:a16="http://schemas.microsoft.com/office/drawing/2014/main" id="{210C7EB7-E9AA-40A3-A7A0-0F1FCDA3E67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 name="文本框 3">
            <a:extLst>
              <a:ext uri="{FF2B5EF4-FFF2-40B4-BE49-F238E27FC236}">
                <a16:creationId xmlns:a16="http://schemas.microsoft.com/office/drawing/2014/main" id="{BA5E16F5-330E-41B1-96CA-4B895BB4520C}"/>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 name="文本框 4">
            <a:extLst>
              <a:ext uri="{FF2B5EF4-FFF2-40B4-BE49-F238E27FC236}">
                <a16:creationId xmlns:a16="http://schemas.microsoft.com/office/drawing/2014/main" id="{4A8F8004-DC18-4D82-BE24-E3F30890147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a:extLst>
              <a:ext uri="{FF2B5EF4-FFF2-40B4-BE49-F238E27FC236}">
                <a16:creationId xmlns:a16="http://schemas.microsoft.com/office/drawing/2014/main" id="{8D3B0927-9D15-4067-80AF-F5C319BE9C9B}"/>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6FA5921-8CC7-419E-A297-79D1AD2B909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5EBE03B-F62B-4A6D-A6E0-F782E478AEDF}"/>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0674DC76-E364-4A19-BDC4-972EE8A6EDB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a:extLst>
              <a:ext uri="{FF2B5EF4-FFF2-40B4-BE49-F238E27FC236}">
                <a16:creationId xmlns:a16="http://schemas.microsoft.com/office/drawing/2014/main" id="{E4552285-4E73-49BF-9996-F46E919AAD3D}"/>
              </a:ext>
            </a:extLst>
          </p:cNvPr>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40148C-1BE6-4699-9819-CA3EB1EBE272}"/>
              </a:ext>
            </a:extLst>
          </p:cNvPr>
          <p:cNvSpPr txBox="1"/>
          <p:nvPr/>
        </p:nvSpPr>
        <p:spPr>
          <a:xfrm>
            <a:off x="469703" y="4091504"/>
            <a:ext cx="10847018" cy="2287967"/>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p>
          <a:p>
            <a:pPr algn="just">
              <a:lnSpc>
                <a:spcPct val="125000"/>
              </a:lnSpc>
            </a:pPr>
            <a:endParaRPr lang="en-US" altLang="zh-CN" sz="2000" dirty="0"/>
          </a:p>
          <a:p>
            <a:pPr algn="just">
              <a:lnSpc>
                <a:spcPct val="125000"/>
              </a:lnSpc>
            </a:pPr>
            <a:r>
              <a:rPr lang="en-US" altLang="zh-CN" sz="2000" dirty="0"/>
              <a:t>The quick brown fox jumps over the lazy dog. The quick brown fox jumps over the lazy dog. The quick brown fox jumps over the lazy dog. The quick brown fox jumps over the lazy dog. The quick brown fox jumps over the lazy dog. The quick brown fox jumps over the lazy dog. </a:t>
            </a:r>
            <a:endParaRPr lang="zh-CN" altLang="en-US" sz="2000" dirty="0"/>
          </a:p>
          <a:p>
            <a:pPr algn="just">
              <a:lnSpc>
                <a:spcPct val="125000"/>
              </a:lnSpc>
            </a:pPr>
            <a:endParaRPr lang="zh-CN" altLang="en-US" sz="2000" dirty="0"/>
          </a:p>
        </p:txBody>
      </p:sp>
      <p:sp>
        <p:nvSpPr>
          <p:cNvPr id="6" name="矩形 5">
            <a:extLst>
              <a:ext uri="{FF2B5EF4-FFF2-40B4-BE49-F238E27FC236}">
                <a16:creationId xmlns:a16="http://schemas.microsoft.com/office/drawing/2014/main" id="{E8CA0ED6-1A37-40B5-A530-25B1BD0E9C8B}"/>
              </a:ext>
            </a:extLst>
          </p:cNvPr>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FAAF7FA1-EF46-4ED3-B3F3-71455DE9DF1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4589" t="37071" r="25722" b="17205"/>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a:extLst>
              <a:ext uri="{FF2B5EF4-FFF2-40B4-BE49-F238E27FC236}">
                <a16:creationId xmlns:a16="http://schemas.microsoft.com/office/drawing/2014/main" id="{EFD4BBE9-BC3F-4EE7-9BDD-F84E69274BD9}"/>
              </a:ext>
            </a:extLst>
          </p:cNvPr>
          <p:cNvSpPr txBox="1"/>
          <p:nvPr/>
        </p:nvSpPr>
        <p:spPr>
          <a:xfrm>
            <a:off x="5858405" y="2166687"/>
            <a:ext cx="1141964" cy="369332"/>
          </a:xfrm>
          <a:prstGeom prst="rect">
            <a:avLst/>
          </a:prstGeom>
          <a:noFill/>
        </p:spPr>
        <p:txBody>
          <a:bodyPr wrap="square" rtlCol="0">
            <a:spAutoFit/>
          </a:bodyPr>
          <a:lstStyle/>
          <a:p>
            <a:r>
              <a:rPr lang="en-US" altLang="zh-CN" dirty="0">
                <a:solidFill>
                  <a:schemeClr val="bg1"/>
                </a:solidFill>
              </a:rPr>
              <a:t>STEP 01</a:t>
            </a:r>
            <a:endParaRPr lang="zh-CN" altLang="en-US" dirty="0">
              <a:solidFill>
                <a:schemeClr val="bg1"/>
              </a:solidFill>
            </a:endParaRPr>
          </a:p>
        </p:txBody>
      </p:sp>
      <p:sp>
        <p:nvSpPr>
          <p:cNvPr id="44" name="文本框 43">
            <a:extLst>
              <a:ext uri="{FF2B5EF4-FFF2-40B4-BE49-F238E27FC236}">
                <a16:creationId xmlns:a16="http://schemas.microsoft.com/office/drawing/2014/main" id="{32C4C19B-7744-44AF-9506-D25753DA48CB}"/>
              </a:ext>
            </a:extLst>
          </p:cNvPr>
          <p:cNvSpPr txBox="1"/>
          <p:nvPr/>
        </p:nvSpPr>
        <p:spPr>
          <a:xfrm>
            <a:off x="7432825" y="2166687"/>
            <a:ext cx="1141964" cy="369332"/>
          </a:xfrm>
          <a:prstGeom prst="rect">
            <a:avLst/>
          </a:prstGeom>
          <a:noFill/>
        </p:spPr>
        <p:txBody>
          <a:bodyPr wrap="square" rtlCol="0">
            <a:spAutoFit/>
          </a:bodyPr>
          <a:lstStyle/>
          <a:p>
            <a:r>
              <a:rPr lang="en-US" altLang="zh-CN" dirty="0">
                <a:solidFill>
                  <a:schemeClr val="bg1"/>
                </a:solidFill>
              </a:rPr>
              <a:t>STEP 02</a:t>
            </a:r>
            <a:endParaRPr lang="zh-CN" altLang="en-US" dirty="0">
              <a:solidFill>
                <a:schemeClr val="bg1"/>
              </a:solidFill>
            </a:endParaRPr>
          </a:p>
        </p:txBody>
      </p:sp>
      <p:sp>
        <p:nvSpPr>
          <p:cNvPr id="45" name="文本框 44">
            <a:extLst>
              <a:ext uri="{FF2B5EF4-FFF2-40B4-BE49-F238E27FC236}">
                <a16:creationId xmlns:a16="http://schemas.microsoft.com/office/drawing/2014/main" id="{B318C87A-4476-4F6D-9740-A2D3A6FD336D}"/>
              </a:ext>
            </a:extLst>
          </p:cNvPr>
          <p:cNvSpPr txBox="1"/>
          <p:nvPr/>
        </p:nvSpPr>
        <p:spPr>
          <a:xfrm>
            <a:off x="9007245" y="2161798"/>
            <a:ext cx="1141964" cy="369332"/>
          </a:xfrm>
          <a:prstGeom prst="rect">
            <a:avLst/>
          </a:prstGeom>
          <a:noFill/>
        </p:spPr>
        <p:txBody>
          <a:bodyPr wrap="square" rtlCol="0">
            <a:spAutoFit/>
          </a:bodyPr>
          <a:lstStyle/>
          <a:p>
            <a:r>
              <a:rPr lang="en-US" altLang="zh-CN" dirty="0">
                <a:solidFill>
                  <a:schemeClr val="bg1"/>
                </a:solidFill>
              </a:rPr>
              <a:t>STEP 03</a:t>
            </a:r>
            <a:endParaRPr lang="zh-CN" altLang="en-US" dirty="0">
              <a:solidFill>
                <a:schemeClr val="bg1"/>
              </a:solidFill>
            </a:endParaRPr>
          </a:p>
        </p:txBody>
      </p:sp>
      <p:sp>
        <p:nvSpPr>
          <p:cNvPr id="57" name="文本框 56">
            <a:extLst>
              <a:ext uri="{FF2B5EF4-FFF2-40B4-BE49-F238E27FC236}">
                <a16:creationId xmlns:a16="http://schemas.microsoft.com/office/drawing/2014/main" id="{DCA5034A-7BAA-4868-BB19-883CADE9AC25}"/>
              </a:ext>
            </a:extLst>
          </p:cNvPr>
          <p:cNvSpPr txBox="1"/>
          <p:nvPr/>
        </p:nvSpPr>
        <p:spPr>
          <a:xfrm>
            <a:off x="10581666" y="2172340"/>
            <a:ext cx="1141964" cy="369332"/>
          </a:xfrm>
          <a:prstGeom prst="rect">
            <a:avLst/>
          </a:prstGeom>
          <a:noFill/>
        </p:spPr>
        <p:txBody>
          <a:bodyPr wrap="square" rtlCol="0">
            <a:spAutoFit/>
          </a:bodyPr>
          <a:lstStyle/>
          <a:p>
            <a:r>
              <a:rPr lang="en-US" altLang="zh-CN" dirty="0">
                <a:solidFill>
                  <a:schemeClr val="bg1"/>
                </a:solidFill>
              </a:rPr>
              <a:t>STEP 04</a:t>
            </a:r>
            <a:endParaRPr lang="zh-CN" altLang="en-US" dirty="0">
              <a:solidFill>
                <a:schemeClr val="bg1"/>
              </a:solidFill>
            </a:endParaRPr>
          </a:p>
        </p:txBody>
      </p:sp>
      <p:sp>
        <p:nvSpPr>
          <p:cNvPr id="58" name="文本框 57">
            <a:extLst>
              <a:ext uri="{FF2B5EF4-FFF2-40B4-BE49-F238E27FC236}">
                <a16:creationId xmlns:a16="http://schemas.microsoft.com/office/drawing/2014/main" id="{F77C6A3B-C6E3-421D-818F-63D4D7890C93}"/>
              </a:ext>
            </a:extLst>
          </p:cNvPr>
          <p:cNvSpPr txBox="1"/>
          <p:nvPr/>
        </p:nvSpPr>
        <p:spPr>
          <a:xfrm>
            <a:off x="567077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59" name="文本框 58">
            <a:extLst>
              <a:ext uri="{FF2B5EF4-FFF2-40B4-BE49-F238E27FC236}">
                <a16:creationId xmlns:a16="http://schemas.microsoft.com/office/drawing/2014/main" id="{060AEDC1-F58D-45D1-A701-890BFFB41251}"/>
              </a:ext>
            </a:extLst>
          </p:cNvPr>
          <p:cNvSpPr txBox="1"/>
          <p:nvPr/>
        </p:nvSpPr>
        <p:spPr>
          <a:xfrm>
            <a:off x="724519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0" name="文本框 59">
            <a:extLst>
              <a:ext uri="{FF2B5EF4-FFF2-40B4-BE49-F238E27FC236}">
                <a16:creationId xmlns:a16="http://schemas.microsoft.com/office/drawing/2014/main" id="{476DE8E6-95EE-486B-89BE-2F69C0F1CB3E}"/>
              </a:ext>
            </a:extLst>
          </p:cNvPr>
          <p:cNvSpPr txBox="1"/>
          <p:nvPr/>
        </p:nvSpPr>
        <p:spPr>
          <a:xfrm>
            <a:off x="881961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1" name="文本框 60">
            <a:extLst>
              <a:ext uri="{FF2B5EF4-FFF2-40B4-BE49-F238E27FC236}">
                <a16:creationId xmlns:a16="http://schemas.microsoft.com/office/drawing/2014/main" id="{A7DD96C7-4E8B-4269-971C-6054811FC4C0}"/>
              </a:ext>
            </a:extLst>
          </p:cNvPr>
          <p:cNvSpPr txBox="1"/>
          <p:nvPr/>
        </p:nvSpPr>
        <p:spPr>
          <a:xfrm>
            <a:off x="10394033"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Tree>
    <p:extLst>
      <p:ext uri="{BB962C8B-B14F-4D97-AF65-F5344CB8AC3E}">
        <p14:creationId xmlns:p14="http://schemas.microsoft.com/office/powerpoint/2010/main" val="304014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55EA534-FCC7-4E3C-8FB2-0B9D2A035023}"/>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81EA38E6-18FC-41D2-945B-9980CFD8EF5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9C4E8D48-D785-4E35-9398-60C914C6F1B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6E6FBAE7-6C84-4791-80E0-9C65AF88753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26" name="灯片编号占位符 1">
            <a:extLst>
              <a:ext uri="{FF2B5EF4-FFF2-40B4-BE49-F238E27FC236}">
                <a16:creationId xmlns:a16="http://schemas.microsoft.com/office/drawing/2014/main" id="{73E17106-26BD-4435-96BF-8159BF0B2F9F}"/>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12</a:t>
            </a:fld>
            <a:endParaRPr lang="zh-CN" altLang="en-US" dirty="0"/>
          </a:p>
        </p:txBody>
      </p:sp>
      <p:cxnSp>
        <p:nvCxnSpPr>
          <p:cNvPr id="5" name="直接连接符 4">
            <a:extLst>
              <a:ext uri="{FF2B5EF4-FFF2-40B4-BE49-F238E27FC236}">
                <a16:creationId xmlns:a16="http://schemas.microsoft.com/office/drawing/2014/main" id="{17C0B2F9-06A9-4C3D-9144-5C75F3FE0B88}"/>
              </a:ext>
            </a:extLst>
          </p:cNvPr>
          <p:cNvCxnSpPr>
            <a:cxnSpLocks/>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CEC3CD-64CC-4FD2-A491-3E4757F6CC69}"/>
              </a:ext>
            </a:extLst>
          </p:cNvPr>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2" name="直接连接符 31">
            <a:extLst>
              <a:ext uri="{FF2B5EF4-FFF2-40B4-BE49-F238E27FC236}">
                <a16:creationId xmlns:a16="http://schemas.microsoft.com/office/drawing/2014/main" id="{B290F8E9-AD93-4159-BC8D-809E1094BFD3}"/>
              </a:ext>
            </a:extLst>
          </p:cNvPr>
          <p:cNvCxnSpPr>
            <a:cxnSpLocks/>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BE424D-3ECC-4D10-ADAA-7D82DD64BAFC}"/>
              </a:ext>
            </a:extLst>
          </p:cNvPr>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a:extLst>
              <a:ext uri="{FF2B5EF4-FFF2-40B4-BE49-F238E27FC236}">
                <a16:creationId xmlns:a16="http://schemas.microsoft.com/office/drawing/2014/main" id="{4EA4B99C-FDDD-4862-A848-09342E6D14E6}"/>
              </a:ext>
            </a:extLst>
          </p:cNvPr>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BBC0B853-C294-40E8-BD58-E52BD1753423}"/>
              </a:ext>
            </a:extLst>
          </p:cNvPr>
          <p:cNvPicPr>
            <a:picLocks/>
          </p:cNvPicPr>
          <p:nvPr/>
        </p:nvPicPr>
        <p:blipFill rotWithShape="1">
          <a:blip r:embed="rId3">
            <a:extLst>
              <a:ext uri="{28A0092B-C50C-407E-A947-70E740481C1C}">
                <a14:useLocalDpi xmlns:a14="http://schemas.microsoft.com/office/drawing/2010/main" val="0"/>
              </a:ext>
            </a:extLst>
          </a:blip>
          <a:srcRect l="25440" t="10231" r="30151" b="28223"/>
          <a:stretch/>
        </p:blipFill>
        <p:spPr>
          <a:xfrm>
            <a:off x="5430000" y="1634504"/>
            <a:ext cx="1332000" cy="1332000"/>
          </a:xfrm>
          <a:prstGeom prst="rect">
            <a:avLst/>
          </a:prstGeom>
        </p:spPr>
      </p:pic>
      <p:cxnSp>
        <p:nvCxnSpPr>
          <p:cNvPr id="35" name="直接连接符 34">
            <a:extLst>
              <a:ext uri="{FF2B5EF4-FFF2-40B4-BE49-F238E27FC236}">
                <a16:creationId xmlns:a16="http://schemas.microsoft.com/office/drawing/2014/main" id="{83A132F7-B97C-4E9F-9D88-3DAC9A74F74E}"/>
              </a:ext>
            </a:extLst>
          </p:cNvPr>
          <p:cNvCxnSpPr>
            <a:cxnSpLocks/>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2ADAE07-4247-4664-9674-13F99D1AC0AF}"/>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D388C994-B700-4155-8971-B1DC6528BB25}"/>
              </a:ext>
            </a:extLst>
          </p:cNvPr>
          <p:cNvGrpSpPr/>
          <p:nvPr/>
        </p:nvGrpSpPr>
        <p:grpSpPr>
          <a:xfrm>
            <a:off x="6621781" y="3296342"/>
            <a:ext cx="4297677" cy="2707516"/>
            <a:chOff x="6621781" y="3296342"/>
            <a:chExt cx="4297677" cy="2707516"/>
          </a:xfrm>
        </p:grpSpPr>
        <p:sp>
          <p:nvSpPr>
            <p:cNvPr id="71" name="矩形 70">
              <a:extLst>
                <a:ext uri="{FF2B5EF4-FFF2-40B4-BE49-F238E27FC236}">
                  <a16:creationId xmlns:a16="http://schemas.microsoft.com/office/drawing/2014/main" id="{65DA4B97-B3FD-4FB6-95F5-7AC50806A715}"/>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A69193D1-1A7F-42C2-8F48-E6209EC9C2A2}"/>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BA3D01AD-784E-4D2E-A601-368D3A881095}"/>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852F3282-7E67-47DC-B4E8-240B93438A33}"/>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F26D7210-2104-4320-AD57-59C7CD01E1FE}"/>
                </a:ext>
              </a:extLst>
            </p:cNvPr>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a:extLst>
                <a:ext uri="{FF2B5EF4-FFF2-40B4-BE49-F238E27FC236}">
                  <a16:creationId xmlns:a16="http://schemas.microsoft.com/office/drawing/2014/main" id="{728E370F-E0AC-4AC5-B41A-34D449C67F21}"/>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73" name="矩形 72">
              <a:extLst>
                <a:ext uri="{FF2B5EF4-FFF2-40B4-BE49-F238E27FC236}">
                  <a16:creationId xmlns:a16="http://schemas.microsoft.com/office/drawing/2014/main" id="{7BD1CEC1-B344-43A4-A178-DFEF7ACA46D3}"/>
                </a:ext>
              </a:extLst>
            </p:cNvPr>
            <p:cNvSpPr/>
            <p:nvPr/>
          </p:nvSpPr>
          <p:spPr>
            <a:xfrm>
              <a:off x="7038662" y="450061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p:txBody>
        </p:sp>
      </p:grpSp>
      <p:cxnSp>
        <p:nvCxnSpPr>
          <p:cNvPr id="79" name="直接连接符 78">
            <a:extLst>
              <a:ext uri="{FF2B5EF4-FFF2-40B4-BE49-F238E27FC236}">
                <a16:creationId xmlns:a16="http://schemas.microsoft.com/office/drawing/2014/main" id="{EFDE1226-94EC-4774-ABCE-AC0E200361D2}"/>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158EC166-EB62-4B82-B341-2B87C217DDDA}"/>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2" name="文本框 81">
            <a:extLst>
              <a:ext uri="{FF2B5EF4-FFF2-40B4-BE49-F238E27FC236}">
                <a16:creationId xmlns:a16="http://schemas.microsoft.com/office/drawing/2014/main" id="{76977DD1-E31D-4972-9442-FA1AC547CD5D}"/>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3" name="文本框 82">
            <a:extLst>
              <a:ext uri="{FF2B5EF4-FFF2-40B4-BE49-F238E27FC236}">
                <a16:creationId xmlns:a16="http://schemas.microsoft.com/office/drawing/2014/main" id="{30652C4C-E649-424E-A836-52C4862CF6D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18933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756B31C9-AB08-46F1-8133-6108E6A5A1F5}"/>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13</a:t>
            </a:fld>
            <a:endParaRPr lang="zh-CN" altLang="en-US" dirty="0"/>
          </a:p>
        </p:txBody>
      </p:sp>
      <p:sp>
        <p:nvSpPr>
          <p:cNvPr id="7" name="文本框 6">
            <a:extLst>
              <a:ext uri="{FF2B5EF4-FFF2-40B4-BE49-F238E27FC236}">
                <a16:creationId xmlns:a16="http://schemas.microsoft.com/office/drawing/2014/main" id="{058597E1-776B-46BC-B60D-62F4FB1FCC7A}"/>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6C2D9DD4-A068-41CA-90F0-A852B258F4E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2EB43580-8172-4B54-9FA9-248A73D8360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80010470-6845-4C7D-80D8-095BE1EC91C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1" name="直接连接符 10">
            <a:extLst>
              <a:ext uri="{FF2B5EF4-FFF2-40B4-BE49-F238E27FC236}">
                <a16:creationId xmlns:a16="http://schemas.microsoft.com/office/drawing/2014/main" id="{D1D1ED91-B6BD-4FA9-923F-A97A7E74364A}"/>
              </a:ext>
            </a:extLst>
          </p:cNvPr>
          <p:cNvCxnSpPr>
            <a:cxnSpLocks/>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072CE6F-D980-48ED-B1AF-1B808393F898}"/>
              </a:ext>
            </a:extLst>
          </p:cNvPr>
          <p:cNvGrpSpPr/>
          <p:nvPr/>
        </p:nvGrpSpPr>
        <p:grpSpPr>
          <a:xfrm>
            <a:off x="6149250" y="3610333"/>
            <a:ext cx="4770208" cy="2707516"/>
            <a:chOff x="6149250" y="3296342"/>
            <a:chExt cx="4770208" cy="2707516"/>
          </a:xfrm>
        </p:grpSpPr>
        <p:grpSp>
          <p:nvGrpSpPr>
            <p:cNvPr id="13" name="组合 12">
              <a:extLst>
                <a:ext uri="{FF2B5EF4-FFF2-40B4-BE49-F238E27FC236}">
                  <a16:creationId xmlns:a16="http://schemas.microsoft.com/office/drawing/2014/main" id="{0688C137-4982-4AD2-BCE7-E75AD3A027E9}"/>
                </a:ext>
              </a:extLst>
            </p:cNvPr>
            <p:cNvGrpSpPr/>
            <p:nvPr/>
          </p:nvGrpSpPr>
          <p:grpSpPr>
            <a:xfrm>
              <a:off x="6621781" y="3296342"/>
              <a:ext cx="4297677" cy="2707516"/>
              <a:chOff x="6621781" y="3296342"/>
              <a:chExt cx="4297677" cy="2707516"/>
            </a:xfrm>
          </p:grpSpPr>
          <p:sp>
            <p:nvSpPr>
              <p:cNvPr id="15" name="矩形 14">
                <a:extLst>
                  <a:ext uri="{FF2B5EF4-FFF2-40B4-BE49-F238E27FC236}">
                    <a16:creationId xmlns:a16="http://schemas.microsoft.com/office/drawing/2014/main" id="{E532AC6E-9917-408E-BEAD-4A2A32923DC2}"/>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8DE3B91-06CF-4E6E-BE8B-B3506033AE01}"/>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35025C0B-6030-4801-89A7-65D3F1984488}"/>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45D5EF8C-1006-4AD4-8777-A8B2B2A7C4D1}"/>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64D09A4-DA6D-49C0-A219-6C1BEFE01AF8}"/>
                  </a:ext>
                </a:extLst>
              </p:cNvPr>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a:extLst>
                  <a:ext uri="{FF2B5EF4-FFF2-40B4-BE49-F238E27FC236}">
                    <a16:creationId xmlns:a16="http://schemas.microsoft.com/office/drawing/2014/main" id="{B9DBC64B-7E88-4529-B262-192B1188146C}"/>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pSp>
        <p:cxnSp>
          <p:nvCxnSpPr>
            <p:cNvPr id="14" name="直接连接符 13">
              <a:extLst>
                <a:ext uri="{FF2B5EF4-FFF2-40B4-BE49-F238E27FC236}">
                  <a16:creationId xmlns:a16="http://schemas.microsoft.com/office/drawing/2014/main" id="{E2D73175-7A8E-4337-893A-A7BA3FD2946B}"/>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62C69DE-EE8A-4B64-83BE-EA6F3C33B017}"/>
              </a:ext>
            </a:extLst>
          </p:cNvPr>
          <p:cNvGrpSpPr/>
          <p:nvPr/>
        </p:nvGrpSpPr>
        <p:grpSpPr>
          <a:xfrm flipH="1">
            <a:off x="1235722" y="1702119"/>
            <a:ext cx="4891793" cy="3845235"/>
            <a:chOff x="6027666" y="3296341"/>
            <a:chExt cx="4891793" cy="3845235"/>
          </a:xfrm>
        </p:grpSpPr>
        <p:sp>
          <p:nvSpPr>
            <p:cNvPr id="22" name="矩形 21">
              <a:extLst>
                <a:ext uri="{FF2B5EF4-FFF2-40B4-BE49-F238E27FC236}">
                  <a16:creationId xmlns:a16="http://schemas.microsoft.com/office/drawing/2014/main" id="{DF3F275A-9A09-4549-B1A1-E606B0CFB78C}"/>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797F020D-F8A7-459C-B5F1-4C0A1AB88899}"/>
                </a:ext>
              </a:extLst>
            </p:cNvPr>
            <p:cNvGrpSpPr/>
            <p:nvPr/>
          </p:nvGrpSpPr>
          <p:grpSpPr>
            <a:xfrm>
              <a:off x="6575679" y="3296341"/>
              <a:ext cx="4343780" cy="3845235"/>
              <a:chOff x="6575679" y="3296341"/>
              <a:chExt cx="4343780" cy="3845235"/>
            </a:xfrm>
          </p:grpSpPr>
          <p:sp>
            <p:nvSpPr>
              <p:cNvPr id="25" name="矩形 24">
                <a:extLst>
                  <a:ext uri="{FF2B5EF4-FFF2-40B4-BE49-F238E27FC236}">
                    <a16:creationId xmlns:a16="http://schemas.microsoft.com/office/drawing/2014/main" id="{5DCA494C-9189-4F10-9673-C950E0D4F29A}"/>
                  </a:ext>
                </a:extLst>
              </p:cNvPr>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5D8B3E8-0366-4B57-A55A-AD86A1121B8B}"/>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D1A144A5-3535-47B6-97B6-0C5D52640203}"/>
                  </a:ext>
                </a:extLst>
              </p:cNvPr>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D2B7CAE3-F161-48DE-9538-87C869352678}"/>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AD80586B-DE84-4215-95DE-865901CBDEDD}"/>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a:extLst>
                  <a:ext uri="{FF2B5EF4-FFF2-40B4-BE49-F238E27FC236}">
                    <a16:creationId xmlns:a16="http://schemas.microsoft.com/office/drawing/2014/main" id="{2D35A025-3631-4281-840E-0606B3128919}"/>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31" name="矩形 30">
                <a:extLst>
                  <a:ext uri="{FF2B5EF4-FFF2-40B4-BE49-F238E27FC236}">
                    <a16:creationId xmlns:a16="http://schemas.microsoft.com/office/drawing/2014/main" id="{CDAD4C71-E6FF-4A0D-8109-93EBD324E7E5}"/>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a:extLst>
                  <a:ext uri="{FF2B5EF4-FFF2-40B4-BE49-F238E27FC236}">
                    <a16:creationId xmlns:a16="http://schemas.microsoft.com/office/drawing/2014/main" id="{87716343-3234-48C3-9087-91EAE853995E}"/>
                  </a:ext>
                </a:extLst>
              </p:cNvPr>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p>
            </p:txBody>
          </p:sp>
        </p:grpSp>
        <p:cxnSp>
          <p:nvCxnSpPr>
            <p:cNvPr id="24" name="直接连接符 23">
              <a:extLst>
                <a:ext uri="{FF2B5EF4-FFF2-40B4-BE49-F238E27FC236}">
                  <a16:creationId xmlns:a16="http://schemas.microsoft.com/office/drawing/2014/main" id="{689B148F-67C2-45A8-86CE-14BBA8B41EC3}"/>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9B08F0C7-C936-4C32-B391-8DD99F00179D}"/>
              </a:ext>
            </a:extLst>
          </p:cNvPr>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B4B29040-0787-48C3-9221-6BFEBF54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a:extLst>
              <a:ext uri="{FF2B5EF4-FFF2-40B4-BE49-F238E27FC236}">
                <a16:creationId xmlns:a16="http://schemas.microsoft.com/office/drawing/2014/main" id="{E741934E-50B8-4EC2-A36E-A54DCD05B64D}"/>
              </a:ext>
            </a:extLst>
          </p:cNvPr>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55C7993F-468D-4EA4-B484-B38FEF4C6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7" name="矩形 36">
            <a:extLst>
              <a:ext uri="{FF2B5EF4-FFF2-40B4-BE49-F238E27FC236}">
                <a16:creationId xmlns:a16="http://schemas.microsoft.com/office/drawing/2014/main" id="{82E94EAF-DE0C-4E8F-B5AD-61737CF0692A}"/>
              </a:ext>
            </a:extLst>
          </p:cNvPr>
          <p:cNvSpPr/>
          <p:nvPr/>
        </p:nvSpPr>
        <p:spPr>
          <a:xfrm flipH="1">
            <a:off x="8304643" y="4498261"/>
            <a:ext cx="2245248" cy="160826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38" name="machinery_145535">
            <a:extLst>
              <a:ext uri="{FF2B5EF4-FFF2-40B4-BE49-F238E27FC236}">
                <a16:creationId xmlns:a16="http://schemas.microsoft.com/office/drawing/2014/main" id="{9EAE163D-0E23-4AE0-AF58-0FBD9CC28EF1}"/>
              </a:ext>
            </a:extLst>
          </p:cNvPr>
          <p:cNvSpPr>
            <a:spLocks noChangeAspect="1"/>
          </p:cNvSpPr>
          <p:nvPr/>
        </p:nvSpPr>
        <p:spPr bwMode="auto">
          <a:xfrm>
            <a:off x="7005618" y="4964091"/>
            <a:ext cx="1041284" cy="1026862"/>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29547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矩形 38">
            <a:extLst>
              <a:ext uri="{FF2B5EF4-FFF2-40B4-BE49-F238E27FC236}">
                <a16:creationId xmlns:a16="http://schemas.microsoft.com/office/drawing/2014/main" id="{D584670A-B220-43F6-854F-82DA40338850}"/>
              </a:ext>
            </a:extLst>
          </p:cNvPr>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5AD115A8-7082-4FE0-ADD9-66A353A1CFE4}"/>
              </a:ext>
            </a:extLst>
          </p:cNvPr>
          <p:cNvGrpSpPr/>
          <p:nvPr/>
        </p:nvGrpSpPr>
        <p:grpSpPr>
          <a:xfrm>
            <a:off x="6027666" y="2234975"/>
            <a:ext cx="594115" cy="100723"/>
            <a:chOff x="6180066" y="4183754"/>
            <a:chExt cx="594115" cy="100723"/>
          </a:xfrm>
        </p:grpSpPr>
        <p:cxnSp>
          <p:nvCxnSpPr>
            <p:cNvPr id="41" name="直接连接符 40">
              <a:extLst>
                <a:ext uri="{FF2B5EF4-FFF2-40B4-BE49-F238E27FC236}">
                  <a16:creationId xmlns:a16="http://schemas.microsoft.com/office/drawing/2014/main" id="{341E5A47-2381-4D4F-AEB2-FC1B6CEB8BA7}"/>
                </a:ext>
              </a:extLst>
            </p:cNvPr>
            <p:cNvCxnSpPr>
              <a:cxnSpLocks/>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A6057071-4E64-43CE-BFE5-14F17569D4DD}"/>
                </a:ext>
              </a:extLst>
            </p:cNvPr>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a:extLst>
              <a:ext uri="{FF2B5EF4-FFF2-40B4-BE49-F238E27FC236}">
                <a16:creationId xmlns:a16="http://schemas.microsoft.com/office/drawing/2014/main" id="{541ACE1F-8D72-4610-85FB-693BCA32CD56}"/>
              </a:ext>
            </a:extLst>
          </p:cNvPr>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44" name="文本框 43">
            <a:extLst>
              <a:ext uri="{FF2B5EF4-FFF2-40B4-BE49-F238E27FC236}">
                <a16:creationId xmlns:a16="http://schemas.microsoft.com/office/drawing/2014/main" id="{67DB7D72-EE89-4436-BD89-1DEAAA55AA36}"/>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5" name="文本框 44">
            <a:extLst>
              <a:ext uri="{FF2B5EF4-FFF2-40B4-BE49-F238E27FC236}">
                <a16:creationId xmlns:a16="http://schemas.microsoft.com/office/drawing/2014/main" id="{AFFE9CE6-A178-4CFB-B7CA-0C0A85D704E4}"/>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46" name="文本框 45">
            <a:extLst>
              <a:ext uri="{FF2B5EF4-FFF2-40B4-BE49-F238E27FC236}">
                <a16:creationId xmlns:a16="http://schemas.microsoft.com/office/drawing/2014/main" id="{06B331D4-52A7-4FA1-9E5F-E973B834A0ED}"/>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2785748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8527D314-646B-42D9-97B8-C0B32630F50E}"/>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23" name="文本框 22">
            <a:extLst>
              <a:ext uri="{FF2B5EF4-FFF2-40B4-BE49-F238E27FC236}">
                <a16:creationId xmlns:a16="http://schemas.microsoft.com/office/drawing/2014/main" id="{5B39345C-3FF7-4CF4-BEC7-DAD2201CE89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24" name="文本框 23">
            <a:extLst>
              <a:ext uri="{FF2B5EF4-FFF2-40B4-BE49-F238E27FC236}">
                <a16:creationId xmlns:a16="http://schemas.microsoft.com/office/drawing/2014/main" id="{4F40EF78-8833-4905-BE9F-649317A1C85E}"/>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5" name="文本框 24">
            <a:extLst>
              <a:ext uri="{FF2B5EF4-FFF2-40B4-BE49-F238E27FC236}">
                <a16:creationId xmlns:a16="http://schemas.microsoft.com/office/drawing/2014/main" id="{EC5D8082-97F7-42E1-A3A4-3A9543523CA6}"/>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5" name="直接连接符 14">
            <a:extLst>
              <a:ext uri="{FF2B5EF4-FFF2-40B4-BE49-F238E27FC236}">
                <a16:creationId xmlns:a16="http://schemas.microsoft.com/office/drawing/2014/main" id="{EFC5B8AD-09CE-49A1-80A4-DB42D5E92304}"/>
              </a:ext>
            </a:extLst>
          </p:cNvPr>
          <p:cNvCxnSpPr>
            <a:cxnSpLocks/>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FF523A63-B647-4C1D-8E6B-98AAC6298595}"/>
              </a:ext>
            </a:extLst>
          </p:cNvPr>
          <p:cNvGrpSpPr/>
          <p:nvPr/>
        </p:nvGrpSpPr>
        <p:grpSpPr>
          <a:xfrm>
            <a:off x="1230641" y="2743408"/>
            <a:ext cx="4891794" cy="2558717"/>
            <a:chOff x="1245881" y="1860798"/>
            <a:chExt cx="4891794" cy="2558717"/>
          </a:xfrm>
        </p:grpSpPr>
        <p:sp>
          <p:nvSpPr>
            <p:cNvPr id="36" name="矩形 35">
              <a:extLst>
                <a:ext uri="{FF2B5EF4-FFF2-40B4-BE49-F238E27FC236}">
                  <a16:creationId xmlns:a16="http://schemas.microsoft.com/office/drawing/2014/main" id="{732803BC-5CAD-4B71-96CA-F43F50E4DA79}"/>
                </a:ext>
              </a:extLst>
            </p:cNvPr>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3530E2CA-0444-48FB-8DE8-AB404D4D5994}"/>
                </a:ext>
              </a:extLst>
            </p:cNvPr>
            <p:cNvGrpSpPr/>
            <p:nvPr/>
          </p:nvGrpSpPr>
          <p:grpSpPr>
            <a:xfrm flipH="1">
              <a:off x="1245881" y="1860798"/>
              <a:ext cx="4343781" cy="2558717"/>
              <a:chOff x="6575679" y="3296341"/>
              <a:chExt cx="4343781" cy="2558717"/>
            </a:xfrm>
          </p:grpSpPr>
          <p:sp>
            <p:nvSpPr>
              <p:cNvPr id="39" name="矩形 38">
                <a:extLst>
                  <a:ext uri="{FF2B5EF4-FFF2-40B4-BE49-F238E27FC236}">
                    <a16:creationId xmlns:a16="http://schemas.microsoft.com/office/drawing/2014/main" id="{7491598A-069D-42BC-9651-628F9FA61488}"/>
                  </a:ext>
                </a:extLst>
              </p:cNvPr>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357E6AF-2948-48A1-A630-55B157BD2AFE}"/>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DCD74120-C3E2-4539-90C2-674B3AF358E2}"/>
                  </a:ext>
                </a:extLst>
              </p:cNvPr>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865C725A-D71B-446D-BB1B-5C4B1E508A9B}"/>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40982CC5-C37E-4ABF-AA76-365EC67C299B}"/>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04</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a:extLst>
                  <a:ext uri="{FF2B5EF4-FFF2-40B4-BE49-F238E27FC236}">
                    <a16:creationId xmlns:a16="http://schemas.microsoft.com/office/drawing/2014/main" id="{1E6C184F-2D17-4EE4-8745-F78335AA9D2D}"/>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矩形 44">
                <a:extLst>
                  <a:ext uri="{FF2B5EF4-FFF2-40B4-BE49-F238E27FC236}">
                    <a16:creationId xmlns:a16="http://schemas.microsoft.com/office/drawing/2014/main" id="{90155D94-BBB1-4B4B-9C4F-66E587B5B8F6}"/>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a:extLst>
                <a:ext uri="{FF2B5EF4-FFF2-40B4-BE49-F238E27FC236}">
                  <a16:creationId xmlns:a16="http://schemas.microsoft.com/office/drawing/2014/main" id="{705BDE8B-EB4E-4409-AB7A-DA71DD758C85}"/>
                </a:ext>
              </a:extLst>
            </p:cNvPr>
            <p:cNvCxnSpPr>
              <a:cxnSpLocks/>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F8925024-ED2C-40D2-B57F-11BBB5A9F28C}"/>
              </a:ext>
            </a:extLst>
          </p:cNvPr>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1684F6D0-EB37-404D-904B-363D7376F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a:extLst>
              <a:ext uri="{FF2B5EF4-FFF2-40B4-BE49-F238E27FC236}">
                <a16:creationId xmlns:a16="http://schemas.microsoft.com/office/drawing/2014/main" id="{BC9AB6D9-E315-4268-A49E-DAC750C0A295}"/>
              </a:ext>
            </a:extLst>
          </p:cNvPr>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a:extLst>
              <a:ext uri="{FF2B5EF4-FFF2-40B4-BE49-F238E27FC236}">
                <a16:creationId xmlns:a16="http://schemas.microsoft.com/office/drawing/2014/main" id="{2CCC9FF5-BAB0-4606-A657-AB1F7B21F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2" name="文本框 61">
            <a:extLst>
              <a:ext uri="{FF2B5EF4-FFF2-40B4-BE49-F238E27FC236}">
                <a16:creationId xmlns:a16="http://schemas.microsoft.com/office/drawing/2014/main" id="{502BCEAB-21AB-4B96-8A5B-B0899020A99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2B503D31-BD6D-4F15-BF94-D15447DF442F}"/>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4" name="文本框 63">
            <a:extLst>
              <a:ext uri="{FF2B5EF4-FFF2-40B4-BE49-F238E27FC236}">
                <a16:creationId xmlns:a16="http://schemas.microsoft.com/office/drawing/2014/main" id="{8BFAC6AF-B7A5-469C-8AAB-4494639F1701}"/>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8" name="矩形 67">
            <a:extLst>
              <a:ext uri="{FF2B5EF4-FFF2-40B4-BE49-F238E27FC236}">
                <a16:creationId xmlns:a16="http://schemas.microsoft.com/office/drawing/2014/main" id="{0BA21DDE-7432-4C89-B252-ABC2A78AAD94}"/>
              </a:ext>
            </a:extLst>
          </p:cNvPr>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75F93156-C09F-4B66-8E15-BE157CAD5AFE}"/>
              </a:ext>
            </a:extLst>
          </p:cNvPr>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a:extLst>
              <a:ext uri="{FF2B5EF4-FFF2-40B4-BE49-F238E27FC236}">
                <a16:creationId xmlns:a16="http://schemas.microsoft.com/office/drawing/2014/main" id="{74948DC2-A043-4E3B-B94F-7D581370BB1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14</a:t>
            </a:fld>
            <a:endParaRPr lang="zh-CN" altLang="en-US" dirty="0"/>
          </a:p>
        </p:txBody>
      </p:sp>
      <p:grpSp>
        <p:nvGrpSpPr>
          <p:cNvPr id="10" name="组合 9">
            <a:extLst>
              <a:ext uri="{FF2B5EF4-FFF2-40B4-BE49-F238E27FC236}">
                <a16:creationId xmlns:a16="http://schemas.microsoft.com/office/drawing/2014/main" id="{8F49EB70-3E66-477F-864F-370BFF660A5E}"/>
              </a:ext>
            </a:extLst>
          </p:cNvPr>
          <p:cNvGrpSpPr/>
          <p:nvPr/>
        </p:nvGrpSpPr>
        <p:grpSpPr>
          <a:xfrm>
            <a:off x="5574284" y="5478977"/>
            <a:ext cx="1043432" cy="601415"/>
            <a:chOff x="5376000" y="5127995"/>
            <a:chExt cx="1440000" cy="829990"/>
          </a:xfrm>
        </p:grpSpPr>
        <p:sp>
          <p:nvSpPr>
            <p:cNvPr id="69" name="矩形 68">
              <a:extLst>
                <a:ext uri="{FF2B5EF4-FFF2-40B4-BE49-F238E27FC236}">
                  <a16:creationId xmlns:a16="http://schemas.microsoft.com/office/drawing/2014/main" id="{C20D08FA-1B34-49B7-B68D-718ED13F88B3}"/>
                </a:ext>
              </a:extLst>
            </p:cNvPr>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a:extLst>
                <a:ext uri="{FF2B5EF4-FFF2-40B4-BE49-F238E27FC236}">
                  <a16:creationId xmlns:a16="http://schemas.microsoft.com/office/drawing/2014/main" id="{C98EC37C-3531-421A-AE25-7CC95D4AADBE}"/>
                </a:ext>
              </a:extLst>
            </p:cNvPr>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E83C40FF-65B0-4853-9D3D-8BA088FB6974}"/>
              </a:ext>
            </a:extLst>
          </p:cNvPr>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0175581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BF9B49-C63A-4112-9F1A-96DFA5BE6954}"/>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15</a:t>
            </a:fld>
            <a:endParaRPr lang="zh-CN" altLang="en-US" dirty="0"/>
          </a:p>
        </p:txBody>
      </p:sp>
      <p:sp>
        <p:nvSpPr>
          <p:cNvPr id="7" name="文本框 6">
            <a:extLst>
              <a:ext uri="{FF2B5EF4-FFF2-40B4-BE49-F238E27FC236}">
                <a16:creationId xmlns:a16="http://schemas.microsoft.com/office/drawing/2014/main" id="{4A2DAC18-96D3-4AB6-A2B3-BDB18E8D233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2787EC4-C892-4E25-9A5B-7798A8437DF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0DA50324-A08E-4B06-951F-8A817A1D44F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D84A4CE2-D277-4B00-8EE9-3C674B9FD513}"/>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0" name="组合 29">
            <a:extLst>
              <a:ext uri="{FF2B5EF4-FFF2-40B4-BE49-F238E27FC236}">
                <a16:creationId xmlns:a16="http://schemas.microsoft.com/office/drawing/2014/main" id="{7143E0EA-393A-421A-B7B4-D0DE3CF69DE1}"/>
              </a:ext>
            </a:extLst>
          </p:cNvPr>
          <p:cNvGrpSpPr/>
          <p:nvPr/>
        </p:nvGrpSpPr>
        <p:grpSpPr>
          <a:xfrm>
            <a:off x="4387624" y="2250533"/>
            <a:ext cx="1657350" cy="2332037"/>
            <a:chOff x="4402138" y="2065338"/>
            <a:chExt cx="1657350" cy="2332037"/>
          </a:xfrm>
          <a:solidFill>
            <a:srgbClr val="456B8E"/>
          </a:solidFill>
        </p:grpSpPr>
        <p:sp>
          <p:nvSpPr>
            <p:cNvPr id="31" name="Freeform 7">
              <a:extLst>
                <a:ext uri="{FF2B5EF4-FFF2-40B4-BE49-F238E27FC236}">
                  <a16:creationId xmlns:a16="http://schemas.microsoft.com/office/drawing/2014/main" id="{FD1E573C-582B-4A7C-9682-256F73B54D80}"/>
                </a:ext>
              </a:extLst>
            </p:cNvPr>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a:extLst>
                <a:ext uri="{FF2B5EF4-FFF2-40B4-BE49-F238E27FC236}">
                  <a16:creationId xmlns:a16="http://schemas.microsoft.com/office/drawing/2014/main" id="{5AA0FD87-DC47-4706-9CCE-929F1F57668A}"/>
                </a:ext>
              </a:extLst>
            </p:cNvPr>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a:extLst>
              <a:ext uri="{FF2B5EF4-FFF2-40B4-BE49-F238E27FC236}">
                <a16:creationId xmlns:a16="http://schemas.microsoft.com/office/drawing/2014/main" id="{66BCC497-67D2-4F9E-B3A8-83C197B8ABA6}"/>
              </a:ext>
            </a:extLst>
          </p:cNvPr>
          <p:cNvGrpSpPr/>
          <p:nvPr/>
        </p:nvGrpSpPr>
        <p:grpSpPr>
          <a:xfrm>
            <a:off x="5429024" y="2236245"/>
            <a:ext cx="2332037" cy="1655763"/>
            <a:chOff x="5443538" y="2051050"/>
            <a:chExt cx="2332037" cy="1655763"/>
          </a:xfrm>
          <a:solidFill>
            <a:srgbClr val="D55757"/>
          </a:solidFill>
        </p:grpSpPr>
        <p:sp>
          <p:nvSpPr>
            <p:cNvPr id="34" name="Freeform 6">
              <a:extLst>
                <a:ext uri="{FF2B5EF4-FFF2-40B4-BE49-F238E27FC236}">
                  <a16:creationId xmlns:a16="http://schemas.microsoft.com/office/drawing/2014/main" id="{348F45FA-7F28-484F-B244-1048335B9876}"/>
                </a:ext>
              </a:extLst>
            </p:cNvPr>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a:extLst>
                <a:ext uri="{FF2B5EF4-FFF2-40B4-BE49-F238E27FC236}">
                  <a16:creationId xmlns:a16="http://schemas.microsoft.com/office/drawing/2014/main" id="{A86FE7AD-121A-4990-91B4-0957CB5D4303}"/>
                </a:ext>
              </a:extLst>
            </p:cNvPr>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a:extLst>
              <a:ext uri="{FF2B5EF4-FFF2-40B4-BE49-F238E27FC236}">
                <a16:creationId xmlns:a16="http://schemas.microsoft.com/office/drawing/2014/main" id="{22E048FB-AC05-4224-B374-D24E72C8F07B}"/>
              </a:ext>
            </a:extLst>
          </p:cNvPr>
          <p:cNvGrpSpPr/>
          <p:nvPr/>
        </p:nvGrpSpPr>
        <p:grpSpPr>
          <a:xfrm>
            <a:off x="6117999" y="3274470"/>
            <a:ext cx="1657350" cy="2333625"/>
            <a:chOff x="6132513" y="3089275"/>
            <a:chExt cx="1657350" cy="2333625"/>
          </a:xfrm>
          <a:solidFill>
            <a:srgbClr val="456B8E"/>
          </a:solidFill>
        </p:grpSpPr>
        <p:sp>
          <p:nvSpPr>
            <p:cNvPr id="37" name="Freeform 5">
              <a:extLst>
                <a:ext uri="{FF2B5EF4-FFF2-40B4-BE49-F238E27FC236}">
                  <a16:creationId xmlns:a16="http://schemas.microsoft.com/office/drawing/2014/main" id="{F7A13A1F-F011-4526-B35D-12C4FCF6F859}"/>
                </a:ext>
              </a:extLst>
            </p:cNvPr>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a:extLst>
                <a:ext uri="{FF2B5EF4-FFF2-40B4-BE49-F238E27FC236}">
                  <a16:creationId xmlns:a16="http://schemas.microsoft.com/office/drawing/2014/main" id="{75F22345-9F62-4EA2-968E-604EDE9FE63E}"/>
                </a:ext>
              </a:extLst>
            </p:cNvPr>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a:extLst>
              <a:ext uri="{FF2B5EF4-FFF2-40B4-BE49-F238E27FC236}">
                <a16:creationId xmlns:a16="http://schemas.microsoft.com/office/drawing/2014/main" id="{0D014D02-22CC-4D41-94B9-CC03DDFEC533}"/>
              </a:ext>
            </a:extLst>
          </p:cNvPr>
          <p:cNvGrpSpPr/>
          <p:nvPr/>
        </p:nvGrpSpPr>
        <p:grpSpPr>
          <a:xfrm>
            <a:off x="4403499" y="3966620"/>
            <a:ext cx="2333625" cy="1655763"/>
            <a:chOff x="4418013" y="3781425"/>
            <a:chExt cx="2333625" cy="1655763"/>
          </a:xfrm>
          <a:solidFill>
            <a:srgbClr val="D55757"/>
          </a:solidFill>
        </p:grpSpPr>
        <p:sp>
          <p:nvSpPr>
            <p:cNvPr id="40" name="Freeform 8">
              <a:extLst>
                <a:ext uri="{FF2B5EF4-FFF2-40B4-BE49-F238E27FC236}">
                  <a16:creationId xmlns:a16="http://schemas.microsoft.com/office/drawing/2014/main" id="{2002259D-4974-4ED3-B230-BA9CB99F4E77}"/>
                </a:ext>
              </a:extLst>
            </p:cNvPr>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a:extLst>
                <a:ext uri="{FF2B5EF4-FFF2-40B4-BE49-F238E27FC236}">
                  <a16:creationId xmlns:a16="http://schemas.microsoft.com/office/drawing/2014/main" id="{E1456DA9-8AF3-4F7B-8B22-253EDD25F2BE}"/>
                </a:ext>
              </a:extLst>
            </p:cNvPr>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a:extLst>
              <a:ext uri="{FF2B5EF4-FFF2-40B4-BE49-F238E27FC236}">
                <a16:creationId xmlns:a16="http://schemas.microsoft.com/office/drawing/2014/main" id="{3D8300F7-5CE6-476E-AF74-2CF8F6E2FF6D}"/>
              </a:ext>
            </a:extLst>
          </p:cNvPr>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4649E077-EFD1-496C-B95C-2C0D8EBFEAAF}"/>
              </a:ext>
            </a:extLst>
          </p:cNvPr>
          <p:cNvSpPr txBox="1"/>
          <p:nvPr/>
        </p:nvSpPr>
        <p:spPr>
          <a:xfrm>
            <a:off x="2380970" y="2226436"/>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4" name="文本框 43">
            <a:extLst>
              <a:ext uri="{FF2B5EF4-FFF2-40B4-BE49-F238E27FC236}">
                <a16:creationId xmlns:a16="http://schemas.microsoft.com/office/drawing/2014/main" id="{2CAC5981-2F9A-4867-87A9-903B6D8905EE}"/>
              </a:ext>
            </a:extLst>
          </p:cNvPr>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5" name="文本框 44">
            <a:extLst>
              <a:ext uri="{FF2B5EF4-FFF2-40B4-BE49-F238E27FC236}">
                <a16:creationId xmlns:a16="http://schemas.microsoft.com/office/drawing/2014/main" id="{F02CAB66-C280-48E3-B8C8-F09461B397A9}"/>
              </a:ext>
            </a:extLst>
          </p:cNvPr>
          <p:cNvSpPr txBox="1"/>
          <p:nvPr/>
        </p:nvSpPr>
        <p:spPr>
          <a:xfrm>
            <a:off x="8179289" y="1689831"/>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6" name="文本框 45">
            <a:extLst>
              <a:ext uri="{FF2B5EF4-FFF2-40B4-BE49-F238E27FC236}">
                <a16:creationId xmlns:a16="http://schemas.microsoft.com/office/drawing/2014/main" id="{6E528E33-AB1A-414C-9699-33AD2FF3EED1}"/>
              </a:ext>
            </a:extLst>
          </p:cNvPr>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7" name="文本框 46">
            <a:extLst>
              <a:ext uri="{FF2B5EF4-FFF2-40B4-BE49-F238E27FC236}">
                <a16:creationId xmlns:a16="http://schemas.microsoft.com/office/drawing/2014/main" id="{9F40AF06-1059-4386-9321-27CE6F0B0E62}"/>
              </a:ext>
            </a:extLst>
          </p:cNvPr>
          <p:cNvSpPr txBox="1"/>
          <p:nvPr/>
        </p:nvSpPr>
        <p:spPr>
          <a:xfrm>
            <a:off x="2495551" y="4504499"/>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8" name="文本框 47">
            <a:extLst>
              <a:ext uri="{FF2B5EF4-FFF2-40B4-BE49-F238E27FC236}">
                <a16:creationId xmlns:a16="http://schemas.microsoft.com/office/drawing/2014/main" id="{E252724F-043D-43F6-AEE7-5A5C6969CAD7}"/>
              </a:ext>
            </a:extLst>
          </p:cNvPr>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9" name="文本框 48">
            <a:extLst>
              <a:ext uri="{FF2B5EF4-FFF2-40B4-BE49-F238E27FC236}">
                <a16:creationId xmlns:a16="http://schemas.microsoft.com/office/drawing/2014/main" id="{3BFA2BFA-F9FA-4010-AC30-7941847682BE}"/>
              </a:ext>
            </a:extLst>
          </p:cNvPr>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50" name="直接连接符 49">
            <a:extLst>
              <a:ext uri="{FF2B5EF4-FFF2-40B4-BE49-F238E27FC236}">
                <a16:creationId xmlns:a16="http://schemas.microsoft.com/office/drawing/2014/main" id="{D58031B4-B5A3-483A-88A9-78DD85E48FAE}"/>
              </a:ext>
            </a:extLst>
          </p:cNvPr>
          <p:cNvCxnSpPr>
            <a:cxnSpLocks/>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1A0415-3261-4EF7-BC12-9ADD7435F495}"/>
              </a:ext>
            </a:extLst>
          </p:cNvPr>
          <p:cNvCxnSpPr>
            <a:cxnSpLocks/>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FEDCFF-ABC6-4EE0-9E4E-B08A869F5656}"/>
              </a:ext>
            </a:extLst>
          </p:cNvPr>
          <p:cNvCxnSpPr>
            <a:cxnSpLocks/>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56F2D76-88D9-4413-95AE-E5973E4AE628}"/>
              </a:ext>
            </a:extLst>
          </p:cNvPr>
          <p:cNvCxnSpPr>
            <a:cxnSpLocks/>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F71947-8DF0-4661-B5FB-2D95480530AA}"/>
              </a:ext>
            </a:extLst>
          </p:cNvPr>
          <p:cNvSpPr txBox="1"/>
          <p:nvPr/>
        </p:nvSpPr>
        <p:spPr>
          <a:xfrm>
            <a:off x="4810050"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9" name="文本框 58">
            <a:extLst>
              <a:ext uri="{FF2B5EF4-FFF2-40B4-BE49-F238E27FC236}">
                <a16:creationId xmlns:a16="http://schemas.microsoft.com/office/drawing/2014/main" id="{45F1662B-9BCE-44E2-BCF1-194ACD7747F0}"/>
              </a:ext>
            </a:extLst>
          </p:cNvPr>
          <p:cNvSpPr txBox="1"/>
          <p:nvPr/>
        </p:nvSpPr>
        <p:spPr>
          <a:xfrm>
            <a:off x="5730622"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0" name="文本框 59">
            <a:extLst>
              <a:ext uri="{FF2B5EF4-FFF2-40B4-BE49-F238E27FC236}">
                <a16:creationId xmlns:a16="http://schemas.microsoft.com/office/drawing/2014/main" id="{09FA3A9D-5642-4CED-A1EB-B071388B62E8}"/>
              </a:ext>
            </a:extLst>
          </p:cNvPr>
          <p:cNvSpPr txBox="1"/>
          <p:nvPr/>
        </p:nvSpPr>
        <p:spPr>
          <a:xfrm>
            <a:off x="6664018" y="865717"/>
            <a:ext cx="683200"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9989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B23F663-6497-4352-8FB3-6E34D5D928D5}"/>
              </a:ext>
            </a:extLst>
          </p:cNvPr>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0A57247-4BF4-468A-BB89-99F4166248C3}"/>
              </a:ext>
            </a:extLst>
          </p:cNvPr>
          <p:cNvSpPr>
            <a:spLocks noGrp="1"/>
          </p:cNvSpPr>
          <p:nvPr>
            <p:ph type="sldNum" sz="quarter" idx="4"/>
          </p:nvPr>
        </p:nvSpPr>
        <p:spPr/>
        <p:txBody>
          <a:bodyPr/>
          <a:lstStyle/>
          <a:p>
            <a:fld id="{A30DD81B-ADF2-4E81-89E9-715225DDC310}" type="slidenum">
              <a:rPr lang="zh-CN" altLang="en-US" smtClean="0"/>
              <a:pPr/>
              <a:t>16</a:t>
            </a:fld>
            <a:endParaRPr lang="zh-CN" altLang="en-US" dirty="0"/>
          </a:p>
        </p:txBody>
      </p:sp>
      <p:sp>
        <p:nvSpPr>
          <p:cNvPr id="11" name="文本框 10">
            <a:extLst>
              <a:ext uri="{FF2B5EF4-FFF2-40B4-BE49-F238E27FC236}">
                <a16:creationId xmlns:a16="http://schemas.microsoft.com/office/drawing/2014/main" id="{0B8A887D-B6BE-4A0F-BAF7-0CEEFE199882}"/>
              </a:ext>
            </a:extLst>
          </p:cNvPr>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p>
        </p:txBody>
      </p:sp>
      <p:graphicFrame>
        <p:nvGraphicFramePr>
          <p:cNvPr id="14" name="图表 13">
            <a:extLst>
              <a:ext uri="{FF2B5EF4-FFF2-40B4-BE49-F238E27FC236}">
                <a16:creationId xmlns:a16="http://schemas.microsoft.com/office/drawing/2014/main" id="{7ACB742C-A22C-40EF-8302-A5AC8A9FD346}"/>
              </a:ext>
            </a:extLst>
          </p:cNvPr>
          <p:cNvGraphicFramePr/>
          <p:nvPr>
            <p:extLst>
              <p:ext uri="{D42A27DB-BD31-4B8C-83A1-F6EECF244321}">
                <p14:modId xmlns:p14="http://schemas.microsoft.com/office/powerpoint/2010/main" val="2831007402"/>
              </p:ext>
            </p:extLst>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a16="http://schemas.microsoft.com/office/drawing/2014/main" id="{630A2E4D-2CB0-4215-9890-1E284D3FD5E5}"/>
              </a:ext>
            </a:extLst>
          </p:cNvPr>
          <p:cNvGraphicFramePr/>
          <p:nvPr>
            <p:extLst>
              <p:ext uri="{D42A27DB-BD31-4B8C-83A1-F6EECF244321}">
                <p14:modId xmlns:p14="http://schemas.microsoft.com/office/powerpoint/2010/main" val="3931362747"/>
              </p:ext>
            </p:extLst>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a:extLst>
              <a:ext uri="{FF2B5EF4-FFF2-40B4-BE49-F238E27FC236}">
                <a16:creationId xmlns:a16="http://schemas.microsoft.com/office/drawing/2014/main" id="{73940FDA-3944-484D-9FB2-54A0975761FC}"/>
              </a:ext>
            </a:extLst>
          </p:cNvPr>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4D1A464C-1F4A-4421-BC73-CC44EE20D8B7}"/>
              </a:ext>
            </a:extLst>
          </p:cNvPr>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a:extLst>
              <a:ext uri="{FF2B5EF4-FFF2-40B4-BE49-F238E27FC236}">
                <a16:creationId xmlns:a16="http://schemas.microsoft.com/office/drawing/2014/main" id="{65D561A6-2F84-4C2D-8CF9-B403A229FD89}"/>
              </a:ext>
            </a:extLst>
          </p:cNvPr>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p>
        </p:txBody>
      </p:sp>
      <p:cxnSp>
        <p:nvCxnSpPr>
          <p:cNvPr id="23" name="直接连接符 22">
            <a:extLst>
              <a:ext uri="{FF2B5EF4-FFF2-40B4-BE49-F238E27FC236}">
                <a16:creationId xmlns:a16="http://schemas.microsoft.com/office/drawing/2014/main" id="{AE661AC0-E83F-4F7A-BDB7-9B16C565D558}"/>
              </a:ext>
            </a:extLst>
          </p:cNvPr>
          <p:cNvCxnSpPr>
            <a:cxnSpLocks/>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7A49934-B8CD-4AAA-8F96-03D473D369AA}"/>
              </a:ext>
            </a:extLst>
          </p:cNvPr>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37758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p>
        </p:txBody>
      </p:sp>
    </p:spTree>
    <p:extLst>
      <p:ext uri="{BB962C8B-B14F-4D97-AF65-F5344CB8AC3E}">
        <p14:creationId xmlns:p14="http://schemas.microsoft.com/office/powerpoint/2010/main" val="34839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35BFE9-5444-4658-9BC0-29BB918AC105}"/>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6832896C-3031-4DD3-BE6F-0F4EE4920DE6}"/>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EDB68D18-F7CA-4BF2-941B-7A6AD6946990}"/>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4B862213-532C-4922-9F11-F5C0D431BA9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8" name="矩形 37">
            <a:extLst>
              <a:ext uri="{FF2B5EF4-FFF2-40B4-BE49-F238E27FC236}">
                <a16:creationId xmlns:a16="http://schemas.microsoft.com/office/drawing/2014/main" id="{893BA709-121F-4962-9388-B0C361CD73D7}"/>
              </a:ext>
            </a:extLst>
          </p:cNvPr>
          <p:cNvSpPr/>
          <p:nvPr/>
        </p:nvSpPr>
        <p:spPr>
          <a:xfrm>
            <a:off x="177478" y="3483911"/>
            <a:ext cx="11837044" cy="1233394"/>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3679466-3D29-4659-87AE-E2530D4D3450}"/>
              </a:ext>
            </a:extLst>
          </p:cNvPr>
          <p:cNvSpPr txBox="1"/>
          <p:nvPr/>
        </p:nvSpPr>
        <p:spPr>
          <a:xfrm>
            <a:off x="1481247" y="5205265"/>
            <a:ext cx="9229507" cy="758990"/>
          </a:xfrm>
          <a:prstGeom prst="rect">
            <a:avLst/>
          </a:prstGeom>
          <a:noFill/>
        </p:spPr>
        <p:txBody>
          <a:bodyPr wrap="square" rtlCol="0">
            <a:spAutoFit/>
          </a:bodyPr>
          <a:lstStyle/>
          <a:p>
            <a:pPr algn="ctr">
              <a:lnSpc>
                <a:spcPct val="125000"/>
              </a:lnSpc>
              <a:spcAft>
                <a:spcPts val="600"/>
              </a:spcAft>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简单概括文字简单概括文字简单概括文字简单概括文字简单概括文字简单概括文字简单概括文字简单概括文字简单概括文字简单概括文字简单概括文字简单概括文字</a:t>
            </a:r>
          </a:p>
        </p:txBody>
      </p:sp>
      <p:sp>
        <p:nvSpPr>
          <p:cNvPr id="40" name="矩形 39">
            <a:extLst>
              <a:ext uri="{FF2B5EF4-FFF2-40B4-BE49-F238E27FC236}">
                <a16:creationId xmlns:a16="http://schemas.microsoft.com/office/drawing/2014/main" id="{1FEF1ACE-6946-4840-AE76-52E869DCE61D}"/>
              </a:ext>
            </a:extLst>
          </p:cNvPr>
          <p:cNvSpPr/>
          <p:nvPr/>
        </p:nvSpPr>
        <p:spPr>
          <a:xfrm>
            <a:off x="5105985" y="1532757"/>
            <a:ext cx="1980030" cy="523220"/>
          </a:xfrm>
          <a:prstGeom prst="rect">
            <a:avLst/>
          </a:prstGeom>
        </p:spPr>
        <p:txBody>
          <a:bodyPr wrap="none">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41" name="直接连接符 40">
            <a:extLst>
              <a:ext uri="{FF2B5EF4-FFF2-40B4-BE49-F238E27FC236}">
                <a16:creationId xmlns:a16="http://schemas.microsoft.com/office/drawing/2014/main" id="{263E4373-8692-4276-8F49-E03391FE4C33}"/>
              </a:ext>
            </a:extLst>
          </p:cNvPr>
          <p:cNvCxnSpPr>
            <a:cxnSpLocks/>
          </p:cNvCxnSpPr>
          <p:nvPr/>
        </p:nvCxnSpPr>
        <p:spPr>
          <a:xfrm>
            <a:off x="5767687" y="2140695"/>
            <a:ext cx="656627"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0E7694D-286D-40A7-BCFE-F59DC76F6AA0}"/>
              </a:ext>
            </a:extLst>
          </p:cNvPr>
          <p:cNvSpPr txBox="1"/>
          <p:nvPr/>
        </p:nvSpPr>
        <p:spPr>
          <a:xfrm>
            <a:off x="8170440"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76552207-3C5C-4F30-A041-9533CD6A2D10}"/>
              </a:ext>
            </a:extLst>
          </p:cNvPr>
          <p:cNvSpPr txBox="1"/>
          <p:nvPr/>
        </p:nvSpPr>
        <p:spPr>
          <a:xfrm>
            <a:off x="1170482"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4" name="矩形 43">
            <a:extLst>
              <a:ext uri="{FF2B5EF4-FFF2-40B4-BE49-F238E27FC236}">
                <a16:creationId xmlns:a16="http://schemas.microsoft.com/office/drawing/2014/main" id="{3F043873-7037-4F46-8C7E-795027AF83BC}"/>
              </a:ext>
            </a:extLst>
          </p:cNvPr>
          <p:cNvSpPr/>
          <p:nvPr/>
        </p:nvSpPr>
        <p:spPr>
          <a:xfrm>
            <a:off x="4406435" y="2511552"/>
            <a:ext cx="3372061" cy="2290460"/>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A194F12E-EFB7-44B8-92C6-2344FAA2D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958" y="2628656"/>
            <a:ext cx="3102085" cy="2068056"/>
          </a:xfrm>
          <a:prstGeom prst="rect">
            <a:avLst/>
          </a:prstGeom>
        </p:spPr>
      </p:pic>
      <p:sp>
        <p:nvSpPr>
          <p:cNvPr id="46" name="矩形 45">
            <a:extLst>
              <a:ext uri="{FF2B5EF4-FFF2-40B4-BE49-F238E27FC236}">
                <a16:creationId xmlns:a16="http://schemas.microsoft.com/office/drawing/2014/main" id="{56E73B8D-6F78-46BA-89D7-36168EFCC91F}"/>
              </a:ext>
            </a:extLst>
          </p:cNvPr>
          <p:cNvSpPr/>
          <p:nvPr/>
        </p:nvSpPr>
        <p:spPr>
          <a:xfrm>
            <a:off x="4239281" y="4816609"/>
            <a:ext cx="3713438" cy="12641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4C7C4E10-2095-461A-8135-15BA7DDB06DB}"/>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4DA8EB22-BB02-481F-BD75-110CE8146539}"/>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a:extLst>
              <a:ext uri="{FF2B5EF4-FFF2-40B4-BE49-F238E27FC236}">
                <a16:creationId xmlns:a16="http://schemas.microsoft.com/office/drawing/2014/main" id="{C520FB64-E93E-4E22-860E-460150EBD45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a:extLst>
              <a:ext uri="{FF2B5EF4-FFF2-40B4-BE49-F238E27FC236}">
                <a16:creationId xmlns:a16="http://schemas.microsoft.com/office/drawing/2014/main" id="{6FF08840-895E-431D-A413-07BC344F46DD}"/>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16797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F5C6EA5-7C6A-4937-9C1A-B89749682653}"/>
              </a:ext>
            </a:extLst>
          </p:cNvPr>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79DD797-5BDA-4B7D-B994-8DA6CB7A325C}"/>
              </a:ext>
            </a:extLst>
          </p:cNvPr>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57DA664C-829D-4CDF-AE32-A4F084B22564}"/>
              </a:ext>
            </a:extLst>
          </p:cNvPr>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8CF89CD-5801-4DE4-9648-D7D5A5742B6F}"/>
              </a:ext>
            </a:extLst>
          </p:cNvPr>
          <p:cNvSpPr>
            <a:spLocks noGrp="1"/>
          </p:cNvSpPr>
          <p:nvPr>
            <p:ph type="sldNum" sz="quarter" idx="4"/>
          </p:nvPr>
        </p:nvSpPr>
        <p:spPr>
          <a:xfrm>
            <a:off x="11241024" y="6146235"/>
            <a:ext cx="637032" cy="365125"/>
          </a:xfrm>
        </p:spPr>
        <p:txBody>
          <a:bodyPr/>
          <a:lstStyle/>
          <a:p>
            <a:fld id="{A30DD81B-ADF2-4E81-89E9-715225DDC310}" type="slidenum">
              <a:rPr lang="zh-CN" altLang="en-US" smtClean="0"/>
              <a:pPr/>
              <a:t>19</a:t>
            </a:fld>
            <a:endParaRPr lang="zh-CN" altLang="en-US" dirty="0"/>
          </a:p>
        </p:txBody>
      </p:sp>
      <p:sp>
        <p:nvSpPr>
          <p:cNvPr id="8" name="文本框 7">
            <a:extLst>
              <a:ext uri="{FF2B5EF4-FFF2-40B4-BE49-F238E27FC236}">
                <a16:creationId xmlns:a16="http://schemas.microsoft.com/office/drawing/2014/main" id="{9B8DEEC1-4DED-403C-A9AC-3FEA415E19C0}"/>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263BF5F7-EFF7-48F6-A8B6-39988A81FB0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013017FE-D11A-4700-8F98-039355DE701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9AC7A8DE-C9D1-457A-8E67-E852DD4FBD17}"/>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pic>
        <p:nvPicPr>
          <p:cNvPr id="20" name="图片 19">
            <a:extLst>
              <a:ext uri="{FF2B5EF4-FFF2-40B4-BE49-F238E27FC236}">
                <a16:creationId xmlns:a16="http://schemas.microsoft.com/office/drawing/2014/main" id="{E6CC03F7-346D-4CF2-B0B5-1C1BE91B0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a:extLst>
              <a:ext uri="{FF2B5EF4-FFF2-40B4-BE49-F238E27FC236}">
                <a16:creationId xmlns:a16="http://schemas.microsoft.com/office/drawing/2014/main" id="{AB6AC748-4E81-4E9D-B99B-71DC5C096E44}"/>
              </a:ext>
            </a:extLst>
          </p:cNvPr>
          <p:cNvPicPr>
            <a:picLocks noChangeAspect="1"/>
          </p:cNvPicPr>
          <p:nvPr/>
        </p:nvPicPr>
        <p:blipFill rotWithShape="1">
          <a:blip r:embed="rId4">
            <a:extLst>
              <a:ext uri="{28A0092B-C50C-407E-A947-70E740481C1C}">
                <a14:useLocalDpi xmlns:a14="http://schemas.microsoft.com/office/drawing/2010/main" val="0"/>
              </a:ext>
            </a:extLst>
          </a:blip>
          <a:srcRect b="21074"/>
          <a:stretch/>
        </p:blipFill>
        <p:spPr>
          <a:xfrm>
            <a:off x="3299360" y="3031177"/>
            <a:ext cx="3356369" cy="1671489"/>
          </a:xfrm>
          <a:prstGeom prst="rect">
            <a:avLst/>
          </a:prstGeom>
        </p:spPr>
      </p:pic>
      <p:pic>
        <p:nvPicPr>
          <p:cNvPr id="14" name="图片 13">
            <a:extLst>
              <a:ext uri="{FF2B5EF4-FFF2-40B4-BE49-F238E27FC236}">
                <a16:creationId xmlns:a16="http://schemas.microsoft.com/office/drawing/2014/main" id="{243AEAE8-9FBD-4A3C-B883-A1DB78290E8B}"/>
              </a:ext>
            </a:extLst>
          </p:cNvPr>
          <p:cNvPicPr>
            <a:picLocks noChangeAspect="1"/>
          </p:cNvPicPr>
          <p:nvPr/>
        </p:nvPicPr>
        <p:blipFill rotWithShape="1">
          <a:blip r:embed="rId5">
            <a:extLst>
              <a:ext uri="{28A0092B-C50C-407E-A947-70E740481C1C}">
                <a14:useLocalDpi xmlns:a14="http://schemas.microsoft.com/office/drawing/2010/main" val="0"/>
              </a:ext>
            </a:extLst>
          </a:blip>
          <a:srcRect b="22816"/>
          <a:stretch/>
        </p:blipFill>
        <p:spPr>
          <a:xfrm>
            <a:off x="3299938" y="1245882"/>
            <a:ext cx="3355213" cy="1670913"/>
          </a:xfrm>
          <a:prstGeom prst="rect">
            <a:avLst/>
          </a:prstGeom>
        </p:spPr>
      </p:pic>
      <p:sp>
        <p:nvSpPr>
          <p:cNvPr id="32" name="文本框 31">
            <a:extLst>
              <a:ext uri="{FF2B5EF4-FFF2-40B4-BE49-F238E27FC236}">
                <a16:creationId xmlns:a16="http://schemas.microsoft.com/office/drawing/2014/main" id="{4F5EE420-8155-44BE-AAA9-C906D848B54B}"/>
              </a:ext>
            </a:extLst>
          </p:cNvPr>
          <p:cNvSpPr txBox="1"/>
          <p:nvPr/>
        </p:nvSpPr>
        <p:spPr>
          <a:xfrm>
            <a:off x="640057" y="1392360"/>
            <a:ext cx="2570853" cy="1126912"/>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你的标题</a:t>
            </a:r>
          </a:p>
        </p:txBody>
      </p:sp>
      <p:grpSp>
        <p:nvGrpSpPr>
          <p:cNvPr id="50" name="组合 49">
            <a:extLst>
              <a:ext uri="{FF2B5EF4-FFF2-40B4-BE49-F238E27FC236}">
                <a16:creationId xmlns:a16="http://schemas.microsoft.com/office/drawing/2014/main" id="{828387F7-BED3-44FA-89EA-05483162B71C}"/>
              </a:ext>
            </a:extLst>
          </p:cNvPr>
          <p:cNvGrpSpPr/>
          <p:nvPr/>
        </p:nvGrpSpPr>
        <p:grpSpPr>
          <a:xfrm>
            <a:off x="6829549" y="1420595"/>
            <a:ext cx="4999740" cy="1341950"/>
            <a:chOff x="6829549" y="1390115"/>
            <a:chExt cx="4999740" cy="1341950"/>
          </a:xfrm>
        </p:grpSpPr>
        <p:sp>
          <p:nvSpPr>
            <p:cNvPr id="36" name="文本框 35">
              <a:extLst>
                <a:ext uri="{FF2B5EF4-FFF2-40B4-BE49-F238E27FC236}">
                  <a16:creationId xmlns:a16="http://schemas.microsoft.com/office/drawing/2014/main" id="{194C8163-1EE6-4E5F-9CB8-FB198EAE863A}"/>
                </a:ext>
              </a:extLst>
            </p:cNvPr>
            <p:cNvSpPr txBox="1"/>
            <p:nvPr/>
          </p:nvSpPr>
          <p:spPr>
            <a:xfrm>
              <a:off x="6829549" y="1390115"/>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7" name="直接连接符 36">
              <a:extLst>
                <a:ext uri="{FF2B5EF4-FFF2-40B4-BE49-F238E27FC236}">
                  <a16:creationId xmlns:a16="http://schemas.microsoft.com/office/drawing/2014/main" id="{2A79726E-6C21-41CF-92D2-CD6460F26019}"/>
                </a:ext>
              </a:extLst>
            </p:cNvPr>
            <p:cNvCxnSpPr>
              <a:cxnSpLocks/>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7961A3-EF0F-460A-B544-A158831E1E68}"/>
                </a:ext>
              </a:extLst>
            </p:cNvPr>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a:extLst>
              <a:ext uri="{FF2B5EF4-FFF2-40B4-BE49-F238E27FC236}">
                <a16:creationId xmlns:a16="http://schemas.microsoft.com/office/drawing/2014/main" id="{6192FE7F-D8FA-471B-9D4A-3E1748535666}"/>
              </a:ext>
            </a:extLst>
          </p:cNvPr>
          <p:cNvGrpSpPr/>
          <p:nvPr/>
        </p:nvGrpSpPr>
        <p:grpSpPr>
          <a:xfrm>
            <a:off x="6829549" y="3249832"/>
            <a:ext cx="4999740" cy="1324398"/>
            <a:chOff x="6829549" y="3219352"/>
            <a:chExt cx="4999740" cy="1324398"/>
          </a:xfrm>
        </p:grpSpPr>
        <p:sp>
          <p:nvSpPr>
            <p:cNvPr id="38" name="文本框 37">
              <a:extLst>
                <a:ext uri="{FF2B5EF4-FFF2-40B4-BE49-F238E27FC236}">
                  <a16:creationId xmlns:a16="http://schemas.microsoft.com/office/drawing/2014/main" id="{FFCBE5E6-89F1-4B81-B28C-537D5093A944}"/>
                </a:ext>
              </a:extLst>
            </p:cNvPr>
            <p:cNvSpPr txBox="1"/>
            <p:nvPr/>
          </p:nvSpPr>
          <p:spPr>
            <a:xfrm>
              <a:off x="6829549" y="3219352"/>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9" name="直接连接符 38">
              <a:extLst>
                <a:ext uri="{FF2B5EF4-FFF2-40B4-BE49-F238E27FC236}">
                  <a16:creationId xmlns:a16="http://schemas.microsoft.com/office/drawing/2014/main" id="{DD454DD6-5F9B-4C7A-AD28-ADF6E21473CB}"/>
                </a:ext>
              </a:extLst>
            </p:cNvPr>
            <p:cNvCxnSpPr>
              <a:cxnSpLocks/>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7C03119-549D-46B9-8BE2-73C0FADFCF9C}"/>
                </a:ext>
              </a:extLst>
            </p:cNvPr>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a:extLst>
              <a:ext uri="{FF2B5EF4-FFF2-40B4-BE49-F238E27FC236}">
                <a16:creationId xmlns:a16="http://schemas.microsoft.com/office/drawing/2014/main" id="{F46678C9-AA10-490D-85BE-3D1C153F1BAA}"/>
              </a:ext>
            </a:extLst>
          </p:cNvPr>
          <p:cNvGrpSpPr/>
          <p:nvPr/>
        </p:nvGrpSpPr>
        <p:grpSpPr>
          <a:xfrm>
            <a:off x="6829549" y="5086231"/>
            <a:ext cx="4999740" cy="1321239"/>
            <a:chOff x="6829549" y="5040511"/>
            <a:chExt cx="4999740" cy="1321239"/>
          </a:xfrm>
        </p:grpSpPr>
        <p:sp>
          <p:nvSpPr>
            <p:cNvPr id="40" name="文本框 39">
              <a:extLst>
                <a:ext uri="{FF2B5EF4-FFF2-40B4-BE49-F238E27FC236}">
                  <a16:creationId xmlns:a16="http://schemas.microsoft.com/office/drawing/2014/main" id="{8F4E95B0-A0A8-4529-807B-35F13B6C38EF}"/>
                </a:ext>
              </a:extLst>
            </p:cNvPr>
            <p:cNvSpPr txBox="1"/>
            <p:nvPr/>
          </p:nvSpPr>
          <p:spPr>
            <a:xfrm>
              <a:off x="6829549" y="5040511"/>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41" name="直接连接符 40">
              <a:extLst>
                <a:ext uri="{FF2B5EF4-FFF2-40B4-BE49-F238E27FC236}">
                  <a16:creationId xmlns:a16="http://schemas.microsoft.com/office/drawing/2014/main" id="{2186852C-B817-4C0A-9F11-D0A8E789247B}"/>
                </a:ext>
              </a:extLst>
            </p:cNvPr>
            <p:cNvCxnSpPr>
              <a:cxnSpLocks/>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A0DBA13-04D7-4402-BFDD-6DF8506E923F}"/>
                </a:ext>
              </a:extLst>
            </p:cNvPr>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a:extLst>
              <a:ext uri="{FF2B5EF4-FFF2-40B4-BE49-F238E27FC236}">
                <a16:creationId xmlns:a16="http://schemas.microsoft.com/office/drawing/2014/main" id="{B6B3E5CC-2A8A-4532-B403-039D64ECC028}"/>
              </a:ext>
            </a:extLst>
          </p:cNvPr>
          <p:cNvCxnSpPr>
            <a:cxnSpLocks/>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20F3FC57-F281-492D-908F-67643FA498BF}"/>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a:extLst>
              <a:ext uri="{FF2B5EF4-FFF2-40B4-BE49-F238E27FC236}">
                <a16:creationId xmlns:a16="http://schemas.microsoft.com/office/drawing/2014/main" id="{EA3F37B9-B5F2-483A-833C-4EEF15AB4436}"/>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a:extLst>
              <a:ext uri="{FF2B5EF4-FFF2-40B4-BE49-F238E27FC236}">
                <a16:creationId xmlns:a16="http://schemas.microsoft.com/office/drawing/2014/main" id="{8EAC27AE-4CF3-4C4D-917A-24597BC26B1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032412CE-3322-472D-9DAC-C4E718BCF9AE}"/>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7AA8410F-D762-48F4-85A7-C2F077AB98DE}"/>
              </a:ext>
            </a:extLst>
          </p:cNvPr>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extLst>
      <p:ext uri="{BB962C8B-B14F-4D97-AF65-F5344CB8AC3E}">
        <p14:creationId xmlns:p14="http://schemas.microsoft.com/office/powerpoint/2010/main" val="157617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752C0FF-6461-4245-B5F3-DABBDC5AACD1}"/>
              </a:ext>
            </a:extLst>
          </p:cNvPr>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5B00C988-216F-4681-BC93-9FA561AE420B}"/>
              </a:ext>
            </a:extLst>
          </p:cNvPr>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79433464-24EB-40E1-A9EE-E4D1E669D535}"/>
              </a:ext>
            </a:extLst>
          </p:cNvPr>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CD5EB9F-E424-47F1-90FB-2093C55957E5}"/>
              </a:ext>
            </a:extLst>
          </p:cNvPr>
          <p:cNvSpPr txBox="1">
            <a:spLocks noChangeArrowheads="1"/>
          </p:cNvSpPr>
          <p:nvPr/>
        </p:nvSpPr>
        <p:spPr bwMode="auto">
          <a:xfrm>
            <a:off x="9375583" y="2436100"/>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研究思路与研究方法</a:t>
            </a:r>
          </a:p>
          <a:p>
            <a:pPr>
              <a:spcBef>
                <a:spcPts val="600"/>
              </a:spcBef>
            </a:pPr>
            <a:r>
              <a:rPr lang="en-US" altLang="zh-CN" sz="1000" dirty="0">
                <a:solidFill>
                  <a:schemeClr val="bg1">
                    <a:lumMod val="50000"/>
                  </a:schemeClr>
                </a:solidFill>
                <a:latin typeface="+mn-lt"/>
              </a:rPr>
              <a:t>Research ideas and methods</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AB9E91EC-8ECB-4572-8BE3-861E5E5131FB}"/>
              </a:ext>
            </a:extLst>
          </p:cNvPr>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2000" indent="-180000">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8C937FE8-9884-4939-87C2-73E6B5D93AF7}"/>
              </a:ext>
            </a:extLst>
          </p:cNvPr>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a:extLst>
              <a:ext uri="{FF2B5EF4-FFF2-40B4-BE49-F238E27FC236}">
                <a16:creationId xmlns:a16="http://schemas.microsoft.com/office/drawing/2014/main" id="{480D2556-F137-4333-9572-2DE92DDEF86F}"/>
              </a:ext>
            </a:extLst>
          </p:cNvPr>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p>
        </p:txBody>
      </p:sp>
      <p:sp>
        <p:nvSpPr>
          <p:cNvPr id="26" name="PA-矩形 6">
            <a:extLst>
              <a:ext uri="{FF2B5EF4-FFF2-40B4-BE49-F238E27FC236}">
                <a16:creationId xmlns:a16="http://schemas.microsoft.com/office/drawing/2014/main" id="{A2CE1060-D479-4ECA-B1E0-463BD1A08228}"/>
              </a:ext>
            </a:extLst>
          </p:cNvPr>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p>
        </p:txBody>
      </p:sp>
      <p:sp>
        <p:nvSpPr>
          <p:cNvPr id="27" name="PA-矩形 6">
            <a:extLst>
              <a:ext uri="{FF2B5EF4-FFF2-40B4-BE49-F238E27FC236}">
                <a16:creationId xmlns:a16="http://schemas.microsoft.com/office/drawing/2014/main" id="{B23A6BFF-1823-49B7-B6F2-B98782D12199}"/>
              </a:ext>
            </a:extLst>
          </p:cNvPr>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p>
        </p:txBody>
      </p:sp>
      <p:sp>
        <p:nvSpPr>
          <p:cNvPr id="28" name="PA-矩形 6">
            <a:extLst>
              <a:ext uri="{FF2B5EF4-FFF2-40B4-BE49-F238E27FC236}">
                <a16:creationId xmlns:a16="http://schemas.microsoft.com/office/drawing/2014/main" id="{57B3BB04-638C-4193-8F0D-D200A374AC97}"/>
              </a:ext>
            </a:extLst>
          </p:cNvPr>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p>
        </p:txBody>
      </p:sp>
      <p:grpSp>
        <p:nvGrpSpPr>
          <p:cNvPr id="10" name="组合 9">
            <a:extLst>
              <a:ext uri="{FF2B5EF4-FFF2-40B4-BE49-F238E27FC236}">
                <a16:creationId xmlns:a16="http://schemas.microsoft.com/office/drawing/2014/main" id="{6997F35F-EEBF-4458-A2F6-8C1E392165E1}"/>
              </a:ext>
            </a:extLst>
          </p:cNvPr>
          <p:cNvGrpSpPr/>
          <p:nvPr/>
        </p:nvGrpSpPr>
        <p:grpSpPr>
          <a:xfrm>
            <a:off x="11361259" y="5141482"/>
            <a:ext cx="514367" cy="511200"/>
            <a:chOff x="6928155" y="107338"/>
            <a:chExt cx="514367" cy="511200"/>
          </a:xfrm>
        </p:grpSpPr>
        <p:cxnSp>
          <p:nvCxnSpPr>
            <p:cNvPr id="3" name="直接连接符 2">
              <a:extLst>
                <a:ext uri="{FF2B5EF4-FFF2-40B4-BE49-F238E27FC236}">
                  <a16:creationId xmlns:a16="http://schemas.microsoft.com/office/drawing/2014/main" id="{8B13B400-5BD6-4476-BA2B-A76589152C41}"/>
                </a:ext>
              </a:extLst>
            </p:cNvPr>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B6D498B-377C-4089-B34A-612461DF8BCA}"/>
                </a:ext>
              </a:extLst>
            </p:cNvPr>
            <p:cNvCxnSpPr>
              <a:cxnSpLocks/>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05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36DE29-3E72-4CFD-B368-BB54A13B27E7}"/>
              </a:ext>
            </a:extLst>
          </p:cNvPr>
          <p:cNvSpPr>
            <a:spLocks noGrp="1"/>
          </p:cNvSpPr>
          <p:nvPr>
            <p:ph type="sldNum" sz="quarter" idx="4"/>
          </p:nvPr>
        </p:nvSpPr>
        <p:spPr/>
        <p:txBody>
          <a:bodyPr/>
          <a:lstStyle/>
          <a:p>
            <a:fld id="{A30DD81B-ADF2-4E81-89E9-715225DDC310}" type="slidenum">
              <a:rPr lang="zh-CN" altLang="en-US" smtClean="0"/>
              <a:pPr/>
              <a:t>20</a:t>
            </a:fld>
            <a:endParaRPr lang="zh-CN" altLang="en-US" dirty="0"/>
          </a:p>
        </p:txBody>
      </p:sp>
      <p:sp>
        <p:nvSpPr>
          <p:cNvPr id="11" name="文本框 10">
            <a:extLst>
              <a:ext uri="{FF2B5EF4-FFF2-40B4-BE49-F238E27FC236}">
                <a16:creationId xmlns:a16="http://schemas.microsoft.com/office/drawing/2014/main" id="{8CC6952C-6F0F-4333-9EAD-6C4A272EF79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963A7E3F-3107-4F1B-B8D0-562C3862D07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FAE8D5C0-66F2-4044-90BB-CDA804DC6CA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A99FF6F4-B080-42FB-9E54-0AF266C1494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 name="文本框 14">
            <a:extLst>
              <a:ext uri="{FF2B5EF4-FFF2-40B4-BE49-F238E27FC236}">
                <a16:creationId xmlns:a16="http://schemas.microsoft.com/office/drawing/2014/main" id="{2F001065-9A56-4C6E-8763-320F4B0C57FA}"/>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E72E6E24-EA5D-4090-85CA-EB52460A6977}"/>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D206D094-2356-411A-B207-0F8F7C1E4670}"/>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1A2B777C-0542-43F0-A5A3-D499DC8EB221}"/>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216A7881-AF39-4087-BEA3-112FCEF6B8F3}"/>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20" name="直接连接符 19">
            <a:extLst>
              <a:ext uri="{FF2B5EF4-FFF2-40B4-BE49-F238E27FC236}">
                <a16:creationId xmlns:a16="http://schemas.microsoft.com/office/drawing/2014/main" id="{43FC1740-D873-48B6-A447-99993C9AD2B4}"/>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60F75D-DBC9-44F2-849F-997972E37537}"/>
              </a:ext>
            </a:extLst>
          </p:cNvPr>
          <p:cNvCxnSpPr>
            <a:cxnSpLocks/>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AC6C616-EBCA-4E64-8326-60A14CAFBCCF}"/>
              </a:ext>
            </a:extLst>
          </p:cNvPr>
          <p:cNvCxnSpPr>
            <a:cxnSpLocks/>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DB404A2-D163-4AED-919D-78A7D66185A5}"/>
              </a:ext>
            </a:extLst>
          </p:cNvPr>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sp>
        <p:nvSpPr>
          <p:cNvPr id="24" name="文本框 23">
            <a:extLst>
              <a:ext uri="{FF2B5EF4-FFF2-40B4-BE49-F238E27FC236}">
                <a16:creationId xmlns:a16="http://schemas.microsoft.com/office/drawing/2014/main" id="{AC840EEC-51DD-40DD-84CB-81D20949E894}"/>
              </a:ext>
            </a:extLst>
          </p:cNvPr>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p>
        </p:txBody>
      </p:sp>
      <p:pic>
        <p:nvPicPr>
          <p:cNvPr id="25" name="图片 24">
            <a:extLst>
              <a:ext uri="{FF2B5EF4-FFF2-40B4-BE49-F238E27FC236}">
                <a16:creationId xmlns:a16="http://schemas.microsoft.com/office/drawing/2014/main" id="{49AEF5F7-02E2-4DA0-9E16-28EFD54C4CFA}"/>
              </a:ext>
            </a:extLst>
          </p:cNvPr>
          <p:cNvPicPr>
            <a:picLocks noChangeAspect="1"/>
          </p:cNvPicPr>
          <p:nvPr/>
        </p:nvPicPr>
        <p:blipFill>
          <a:blip r:embed="rId3">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a:extLst>
              <a:ext uri="{FF2B5EF4-FFF2-40B4-BE49-F238E27FC236}">
                <a16:creationId xmlns:a16="http://schemas.microsoft.com/office/drawing/2014/main" id="{CB1AF55D-5AB4-4EFD-9CD6-604A697078B0}"/>
              </a:ext>
            </a:extLst>
          </p:cNvPr>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F95B354-C134-4D33-BA39-BDC83546C853}"/>
              </a:ext>
            </a:extLst>
          </p:cNvPr>
          <p:cNvSpPr txBox="1"/>
          <p:nvPr/>
        </p:nvSpPr>
        <p:spPr>
          <a:xfrm>
            <a:off x="3644126" y="2631492"/>
            <a:ext cx="3988108" cy="328467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a:t>
            </a:r>
          </a:p>
          <a:p>
            <a:pPr algn="just"/>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p>
        </p:txBody>
      </p:sp>
      <p:grpSp>
        <p:nvGrpSpPr>
          <p:cNvPr id="28" name="组合 27">
            <a:extLst>
              <a:ext uri="{FF2B5EF4-FFF2-40B4-BE49-F238E27FC236}">
                <a16:creationId xmlns:a16="http://schemas.microsoft.com/office/drawing/2014/main" id="{54F32F43-FD96-4E80-9D6C-7C4EFC4BDCF8}"/>
              </a:ext>
            </a:extLst>
          </p:cNvPr>
          <p:cNvGrpSpPr/>
          <p:nvPr/>
        </p:nvGrpSpPr>
        <p:grpSpPr>
          <a:xfrm>
            <a:off x="8251842" y="4418463"/>
            <a:ext cx="3011449" cy="687442"/>
            <a:chOff x="8274109" y="2737366"/>
            <a:chExt cx="3011449" cy="687442"/>
          </a:xfrm>
        </p:grpSpPr>
        <p:sp>
          <p:nvSpPr>
            <p:cNvPr id="29" name="文本框 28">
              <a:extLst>
                <a:ext uri="{FF2B5EF4-FFF2-40B4-BE49-F238E27FC236}">
                  <a16:creationId xmlns:a16="http://schemas.microsoft.com/office/drawing/2014/main" id="{1DB42DF0-C665-4F7A-97F0-B69A5066C23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0" name="íŝľíḍè">
              <a:extLst>
                <a:ext uri="{FF2B5EF4-FFF2-40B4-BE49-F238E27FC236}">
                  <a16:creationId xmlns:a16="http://schemas.microsoft.com/office/drawing/2014/main" id="{81EF2B37-2CFA-4392-BFB1-AA9F4AA97D4A}"/>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a:extLst>
                <a:ext uri="{FF2B5EF4-FFF2-40B4-BE49-F238E27FC236}">
                  <a16:creationId xmlns:a16="http://schemas.microsoft.com/office/drawing/2014/main" id="{D0CD6C74-F0AB-424D-A712-E7E8D1872AE6}"/>
                </a:ext>
              </a:extLst>
            </p:cNvPr>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矩形 31">
              <a:extLst>
                <a:ext uri="{FF2B5EF4-FFF2-40B4-BE49-F238E27FC236}">
                  <a16:creationId xmlns:a16="http://schemas.microsoft.com/office/drawing/2014/main" id="{DDBB9291-834B-4006-A5B3-107E6C0D9A23}"/>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a:extLst>
              <a:ext uri="{FF2B5EF4-FFF2-40B4-BE49-F238E27FC236}">
                <a16:creationId xmlns:a16="http://schemas.microsoft.com/office/drawing/2014/main" id="{EB305708-B2FE-460F-9691-991241EF96B9}"/>
              </a:ext>
            </a:extLst>
          </p:cNvPr>
          <p:cNvGrpSpPr/>
          <p:nvPr/>
        </p:nvGrpSpPr>
        <p:grpSpPr>
          <a:xfrm>
            <a:off x="8251842" y="3538001"/>
            <a:ext cx="3011449" cy="687442"/>
            <a:chOff x="8274109" y="2737366"/>
            <a:chExt cx="3011449" cy="687442"/>
          </a:xfrm>
        </p:grpSpPr>
        <p:sp>
          <p:nvSpPr>
            <p:cNvPr id="34" name="文本框 33">
              <a:extLst>
                <a:ext uri="{FF2B5EF4-FFF2-40B4-BE49-F238E27FC236}">
                  <a16:creationId xmlns:a16="http://schemas.microsoft.com/office/drawing/2014/main" id="{D867E4F9-3197-4C94-A984-E3F49CC3FBF2}"/>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5" name="íŝľíḍè">
              <a:extLst>
                <a:ext uri="{FF2B5EF4-FFF2-40B4-BE49-F238E27FC236}">
                  <a16:creationId xmlns:a16="http://schemas.microsoft.com/office/drawing/2014/main" id="{1E15EEBA-0B86-4CE6-967C-10F72004CF23}"/>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a:extLst>
                <a:ext uri="{FF2B5EF4-FFF2-40B4-BE49-F238E27FC236}">
                  <a16:creationId xmlns:a16="http://schemas.microsoft.com/office/drawing/2014/main" id="{08311871-6201-4972-9E07-EA2C126B4DB0}"/>
                </a:ext>
              </a:extLst>
            </p:cNvPr>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矩形 36">
              <a:extLst>
                <a:ext uri="{FF2B5EF4-FFF2-40B4-BE49-F238E27FC236}">
                  <a16:creationId xmlns:a16="http://schemas.microsoft.com/office/drawing/2014/main" id="{8ED70F19-BA2C-4770-A809-5134B08795AF}"/>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a:extLst>
              <a:ext uri="{FF2B5EF4-FFF2-40B4-BE49-F238E27FC236}">
                <a16:creationId xmlns:a16="http://schemas.microsoft.com/office/drawing/2014/main" id="{5090B4D8-EEF9-4F1E-80BF-AD2646FB2C12}"/>
              </a:ext>
            </a:extLst>
          </p:cNvPr>
          <p:cNvGrpSpPr/>
          <p:nvPr/>
        </p:nvGrpSpPr>
        <p:grpSpPr>
          <a:xfrm>
            <a:off x="8251842" y="2657539"/>
            <a:ext cx="3011449" cy="687442"/>
            <a:chOff x="8274109" y="2737366"/>
            <a:chExt cx="3011449" cy="687442"/>
          </a:xfrm>
        </p:grpSpPr>
        <p:sp>
          <p:nvSpPr>
            <p:cNvPr id="39" name="文本框 38">
              <a:extLst>
                <a:ext uri="{FF2B5EF4-FFF2-40B4-BE49-F238E27FC236}">
                  <a16:creationId xmlns:a16="http://schemas.microsoft.com/office/drawing/2014/main" id="{2FFE63D1-29AA-43A4-BC83-40E111DB35F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0" name="íŝľíḍè">
              <a:extLst>
                <a:ext uri="{FF2B5EF4-FFF2-40B4-BE49-F238E27FC236}">
                  <a16:creationId xmlns:a16="http://schemas.microsoft.com/office/drawing/2014/main" id="{288437D2-EAD5-46AA-A7E8-C2EE90AE5745}"/>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a:extLst>
                <a:ext uri="{FF2B5EF4-FFF2-40B4-BE49-F238E27FC236}">
                  <a16:creationId xmlns:a16="http://schemas.microsoft.com/office/drawing/2014/main" id="{A86B7510-A74E-47E3-9E23-A06D30BAACCA}"/>
                </a:ext>
              </a:extLst>
            </p:cNvPr>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a:extLst>
                <a:ext uri="{FF2B5EF4-FFF2-40B4-BE49-F238E27FC236}">
                  <a16:creationId xmlns:a16="http://schemas.microsoft.com/office/drawing/2014/main" id="{7EB33B13-0F67-4D87-A08C-51FBEAD206E7}"/>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a:extLst>
              <a:ext uri="{FF2B5EF4-FFF2-40B4-BE49-F238E27FC236}">
                <a16:creationId xmlns:a16="http://schemas.microsoft.com/office/drawing/2014/main" id="{08E4B5AC-E96B-4692-A41A-3A78F95184EF}"/>
              </a:ext>
            </a:extLst>
          </p:cNvPr>
          <p:cNvGrpSpPr/>
          <p:nvPr/>
        </p:nvGrpSpPr>
        <p:grpSpPr>
          <a:xfrm>
            <a:off x="8251842" y="5298926"/>
            <a:ext cx="3011449" cy="687442"/>
            <a:chOff x="8274109" y="2737366"/>
            <a:chExt cx="3011449" cy="687442"/>
          </a:xfrm>
        </p:grpSpPr>
        <p:sp>
          <p:nvSpPr>
            <p:cNvPr id="44" name="文本框 43">
              <a:extLst>
                <a:ext uri="{FF2B5EF4-FFF2-40B4-BE49-F238E27FC236}">
                  <a16:creationId xmlns:a16="http://schemas.microsoft.com/office/drawing/2014/main" id="{87698AA9-F751-4B64-8DF2-43C676C5E558}"/>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5" name="íŝľíḍè">
              <a:extLst>
                <a:ext uri="{FF2B5EF4-FFF2-40B4-BE49-F238E27FC236}">
                  <a16:creationId xmlns:a16="http://schemas.microsoft.com/office/drawing/2014/main" id="{4D470040-A44C-4A44-B3EF-99FB5AA5A3AC}"/>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a:extLst>
                <a:ext uri="{FF2B5EF4-FFF2-40B4-BE49-F238E27FC236}">
                  <a16:creationId xmlns:a16="http://schemas.microsoft.com/office/drawing/2014/main" id="{2557D62E-85A1-4225-A5F8-C00601E0D100}"/>
                </a:ext>
              </a:extLst>
            </p:cNvPr>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矩形 46">
              <a:extLst>
                <a:ext uri="{FF2B5EF4-FFF2-40B4-BE49-F238E27FC236}">
                  <a16:creationId xmlns:a16="http://schemas.microsoft.com/office/drawing/2014/main" id="{F91B75A0-EBD6-426C-AF94-E71B40543D9B}"/>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extLst>
      <p:ext uri="{BB962C8B-B14F-4D97-AF65-F5344CB8AC3E}">
        <p14:creationId xmlns:p14="http://schemas.microsoft.com/office/powerpoint/2010/main" val="3134257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F72C58-1204-470C-AFA5-ADE5667CA7B1}"/>
              </a:ext>
            </a:extLst>
          </p:cNvPr>
          <p:cNvSpPr>
            <a:spLocks noGrp="1"/>
          </p:cNvSpPr>
          <p:nvPr>
            <p:ph type="sldNum" sz="quarter" idx="4"/>
          </p:nvPr>
        </p:nvSpPr>
        <p:spPr>
          <a:xfrm>
            <a:off x="6290857" y="6123412"/>
            <a:ext cx="637032" cy="365125"/>
          </a:xfrm>
        </p:spPr>
        <p:txBody>
          <a:bodyPr/>
          <a:lstStyle/>
          <a:p>
            <a:fld id="{A30DD81B-ADF2-4E81-89E9-715225DDC310}" type="slidenum">
              <a:rPr lang="zh-CN" altLang="en-US" smtClean="0"/>
              <a:pPr/>
              <a:t>21</a:t>
            </a:fld>
            <a:endParaRPr lang="zh-CN" altLang="en-US" dirty="0"/>
          </a:p>
        </p:txBody>
      </p:sp>
      <p:sp>
        <p:nvSpPr>
          <p:cNvPr id="3" name="文本框 2">
            <a:extLst>
              <a:ext uri="{FF2B5EF4-FFF2-40B4-BE49-F238E27FC236}">
                <a16:creationId xmlns:a16="http://schemas.microsoft.com/office/drawing/2014/main" id="{90C262BD-FA18-48A2-BF52-DDF083A86E3C}"/>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a:extLst>
              <a:ext uri="{FF2B5EF4-FFF2-40B4-BE49-F238E27FC236}">
                <a16:creationId xmlns:a16="http://schemas.microsoft.com/office/drawing/2014/main" id="{B5E229CC-2014-4B88-AB09-B47E1F24B400}"/>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 name="文本框 4">
            <a:extLst>
              <a:ext uri="{FF2B5EF4-FFF2-40B4-BE49-F238E27FC236}">
                <a16:creationId xmlns:a16="http://schemas.microsoft.com/office/drawing/2014/main" id="{2AA14FA0-95EF-4FD5-A19C-EE09C323D4D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a:extLst>
              <a:ext uri="{FF2B5EF4-FFF2-40B4-BE49-F238E27FC236}">
                <a16:creationId xmlns:a16="http://schemas.microsoft.com/office/drawing/2014/main" id="{CF90F24F-554B-410F-8A91-B95E4096028B}"/>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7" name="文本框 6">
            <a:extLst>
              <a:ext uri="{FF2B5EF4-FFF2-40B4-BE49-F238E27FC236}">
                <a16:creationId xmlns:a16="http://schemas.microsoft.com/office/drawing/2014/main" id="{C0BCC9BB-7FB5-4BEA-B4FB-A52448AD9AC9}"/>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a:extLst>
              <a:ext uri="{FF2B5EF4-FFF2-40B4-BE49-F238E27FC236}">
                <a16:creationId xmlns:a16="http://schemas.microsoft.com/office/drawing/2014/main" id="{34E26AA4-50E1-4E99-A458-3C5C8E14430A}"/>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a:extLst>
              <a:ext uri="{FF2B5EF4-FFF2-40B4-BE49-F238E27FC236}">
                <a16:creationId xmlns:a16="http://schemas.microsoft.com/office/drawing/2014/main" id="{5D731E63-E418-45B6-A3B1-6424FB7FFB9C}"/>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a:extLst>
              <a:ext uri="{FF2B5EF4-FFF2-40B4-BE49-F238E27FC236}">
                <a16:creationId xmlns:a16="http://schemas.microsoft.com/office/drawing/2014/main" id="{BB3412A9-6B06-49E8-AEA7-2EF7178014F5}"/>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a:extLst>
              <a:ext uri="{FF2B5EF4-FFF2-40B4-BE49-F238E27FC236}">
                <a16:creationId xmlns:a16="http://schemas.microsoft.com/office/drawing/2014/main" id="{C7695A85-01B6-4748-9FA2-10A0297836DD}"/>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9" name="直接连接符 38">
            <a:extLst>
              <a:ext uri="{FF2B5EF4-FFF2-40B4-BE49-F238E27FC236}">
                <a16:creationId xmlns:a16="http://schemas.microsoft.com/office/drawing/2014/main" id="{C1886BE2-821B-4FC7-848D-A87C42D23E86}"/>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B241805-C7E0-47EA-924A-9659C11BA774}"/>
              </a:ext>
            </a:extLst>
          </p:cNvPr>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p>
          <a:p>
            <a:pPr algn="just"/>
            <a:endParaRPr lang="en-US" altLang="zh-CN" sz="2000" dirty="0"/>
          </a:p>
        </p:txBody>
      </p:sp>
      <p:cxnSp>
        <p:nvCxnSpPr>
          <p:cNvPr id="45" name="直接连接符 44">
            <a:extLst>
              <a:ext uri="{FF2B5EF4-FFF2-40B4-BE49-F238E27FC236}">
                <a16:creationId xmlns:a16="http://schemas.microsoft.com/office/drawing/2014/main" id="{67442C7E-06FF-449E-B9E2-C9FAC2DB7FF3}"/>
              </a:ext>
            </a:extLst>
          </p:cNvPr>
          <p:cNvCxnSpPr>
            <a:cxnSpLocks/>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60FF14CE-E7E0-46E7-8804-52427C2C9BDB}"/>
              </a:ext>
            </a:extLst>
          </p:cNvPr>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EE96474-FB3F-4325-95FF-126F7DF13712}"/>
              </a:ext>
            </a:extLst>
          </p:cNvPr>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31BE5A9-A1DB-4BF9-AA3A-82428A2898F8}"/>
              </a:ext>
            </a:extLst>
          </p:cNvPr>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B5DE4B38-70BB-411C-B531-D963DE3F83E8}"/>
              </a:ext>
            </a:extLst>
          </p:cNvPr>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a:extLst>
              <a:ext uri="{FF2B5EF4-FFF2-40B4-BE49-F238E27FC236}">
                <a16:creationId xmlns:a16="http://schemas.microsoft.com/office/drawing/2014/main" id="{53E85AC3-11E5-4879-B659-49BA79C054FF}"/>
              </a:ext>
            </a:extLst>
          </p:cNvPr>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a:extLst>
              <a:ext uri="{FF2B5EF4-FFF2-40B4-BE49-F238E27FC236}">
                <a16:creationId xmlns:a16="http://schemas.microsoft.com/office/drawing/2014/main" id="{06FA7098-8ED0-4B71-8842-5EA3D2635EA6}"/>
              </a:ext>
            </a:extLst>
          </p:cNvPr>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a:extLst>
              <a:ext uri="{FF2B5EF4-FFF2-40B4-BE49-F238E27FC236}">
                <a16:creationId xmlns:a16="http://schemas.microsoft.com/office/drawing/2014/main" id="{C90CE638-EF4F-4DD8-AE3C-C1D300CF2558}"/>
              </a:ext>
            </a:extLst>
          </p:cNvPr>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a:extLst>
              <a:ext uri="{FF2B5EF4-FFF2-40B4-BE49-F238E27FC236}">
                <a16:creationId xmlns:a16="http://schemas.microsoft.com/office/drawing/2014/main" id="{40CB50A6-52E6-4365-9497-00D28C509544}"/>
              </a:ext>
            </a:extLst>
          </p:cNvPr>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a:extLst>
              <a:ext uri="{FF2B5EF4-FFF2-40B4-BE49-F238E27FC236}">
                <a16:creationId xmlns:a16="http://schemas.microsoft.com/office/drawing/2014/main" id="{B0CF91CA-FD8A-4EA7-BD85-51FD6CA7FB9E}"/>
              </a:ext>
            </a:extLst>
          </p:cNvPr>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a:extLst>
              <a:ext uri="{FF2B5EF4-FFF2-40B4-BE49-F238E27FC236}">
                <a16:creationId xmlns:a16="http://schemas.microsoft.com/office/drawing/2014/main" id="{0CB706BC-3B1A-410E-ACE4-2F9FDF63AE28}"/>
              </a:ext>
            </a:extLst>
          </p:cNvPr>
          <p:cNvPicPr>
            <a:picLocks noChangeAspect="1"/>
          </p:cNvPicPr>
          <p:nvPr/>
        </p:nvPicPr>
        <p:blipFill>
          <a:blip r:embed="rId3">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extLst>
      <p:ext uri="{BB962C8B-B14F-4D97-AF65-F5344CB8AC3E}">
        <p14:creationId xmlns:p14="http://schemas.microsoft.com/office/powerpoint/2010/main" val="24239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p>
        </p:txBody>
      </p:sp>
    </p:spTree>
    <p:extLst>
      <p:ext uri="{BB962C8B-B14F-4D97-AF65-F5344CB8AC3E}">
        <p14:creationId xmlns:p14="http://schemas.microsoft.com/office/powerpoint/2010/main" val="24553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312124-AE9B-48AB-B94D-B8E7055FB033}"/>
              </a:ext>
            </a:extLst>
          </p:cNvPr>
          <p:cNvSpPr>
            <a:spLocks noGrp="1"/>
          </p:cNvSpPr>
          <p:nvPr>
            <p:ph type="sldNum" sz="quarter" idx="4"/>
          </p:nvPr>
        </p:nvSpPr>
        <p:spPr/>
        <p:txBody>
          <a:bodyPr/>
          <a:lstStyle/>
          <a:p>
            <a:fld id="{A30DD81B-ADF2-4E81-89E9-715225DDC310}" type="slidenum">
              <a:rPr lang="zh-CN" altLang="en-US" smtClean="0"/>
              <a:pPr/>
              <a:t>23</a:t>
            </a:fld>
            <a:endParaRPr lang="zh-CN" altLang="en-US" dirty="0"/>
          </a:p>
        </p:txBody>
      </p:sp>
      <p:sp>
        <p:nvSpPr>
          <p:cNvPr id="7" name="文本框 6">
            <a:extLst>
              <a:ext uri="{FF2B5EF4-FFF2-40B4-BE49-F238E27FC236}">
                <a16:creationId xmlns:a16="http://schemas.microsoft.com/office/drawing/2014/main" id="{69101C1D-618D-4200-9FF8-6F958B1BC2A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11DF882-8F04-494B-B27A-7775968CACC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D90FA468-2FEA-405D-8E3E-0498FE15CAE3}"/>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324E4845-9204-4342-A3D8-FFB731C8F5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8" name="矩形 17">
            <a:extLst>
              <a:ext uri="{FF2B5EF4-FFF2-40B4-BE49-F238E27FC236}">
                <a16:creationId xmlns:a16="http://schemas.microsoft.com/office/drawing/2014/main" id="{F23AC00C-BD6B-4EC5-AA57-4DE05D845DC1}"/>
              </a:ext>
            </a:extLst>
          </p:cNvPr>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a:extLst>
              <a:ext uri="{FF2B5EF4-FFF2-40B4-BE49-F238E27FC236}">
                <a16:creationId xmlns:a16="http://schemas.microsoft.com/office/drawing/2014/main" id="{AB6A6877-3B83-41A2-A95D-3F298139D0DB}"/>
              </a:ext>
            </a:extLst>
          </p:cNvPr>
          <p:cNvSpPr txBox="1">
            <a:spLocks/>
          </p:cNvSpPr>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pPr/>
              <a:t>23</a:t>
            </a:fld>
            <a:endParaRPr lang="zh-CN" altLang="en-US" dirty="0"/>
          </a:p>
        </p:txBody>
      </p:sp>
      <p:pic>
        <p:nvPicPr>
          <p:cNvPr id="22" name="图片 21">
            <a:extLst>
              <a:ext uri="{FF2B5EF4-FFF2-40B4-BE49-F238E27FC236}">
                <a16:creationId xmlns:a16="http://schemas.microsoft.com/office/drawing/2014/main" id="{35D336A7-4942-4212-BCDD-99CE31D727F9}"/>
              </a:ext>
            </a:extLst>
          </p:cNvPr>
          <p:cNvPicPr>
            <a:picLocks noChangeAspect="1"/>
          </p:cNvPicPr>
          <p:nvPr/>
        </p:nvPicPr>
        <p:blipFill rotWithShape="1">
          <a:blip r:embed="rId3">
            <a:extLst>
              <a:ext uri="{28A0092B-C50C-407E-A947-70E740481C1C}">
                <a14:useLocalDpi xmlns:a14="http://schemas.microsoft.com/office/drawing/2010/main" val="0"/>
              </a:ext>
            </a:extLst>
          </a:blip>
          <a:srcRect l="16881" r="18719"/>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a:extLst>
              <a:ext uri="{FF2B5EF4-FFF2-40B4-BE49-F238E27FC236}">
                <a16:creationId xmlns:a16="http://schemas.microsoft.com/office/drawing/2014/main" id="{FB503FA8-8D88-4B84-8A91-7EA1859A6561}"/>
              </a:ext>
            </a:extLst>
          </p:cNvPr>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a:extLst>
              <a:ext uri="{FF2B5EF4-FFF2-40B4-BE49-F238E27FC236}">
                <a16:creationId xmlns:a16="http://schemas.microsoft.com/office/drawing/2014/main" id="{E505994B-8014-49C9-BA99-59E2AB6B2B3A}"/>
              </a:ext>
            </a:extLst>
          </p:cNvPr>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a:extLst>
              <a:ext uri="{FF2B5EF4-FFF2-40B4-BE49-F238E27FC236}">
                <a16:creationId xmlns:a16="http://schemas.microsoft.com/office/drawing/2014/main" id="{2D9FAAC8-987C-4EE1-A258-A971F2697FEA}"/>
              </a:ext>
            </a:extLst>
          </p:cNvPr>
          <p:cNvCxnSpPr>
            <a:cxnSpLocks/>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D145943-9DAA-417B-9911-EEB0D53A390E}"/>
              </a:ext>
            </a:extLst>
          </p:cNvPr>
          <p:cNvCxnSpPr>
            <a:cxnSpLocks/>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D647964-E32F-4F47-804C-EB698DCC0425}"/>
              </a:ext>
            </a:extLst>
          </p:cNvPr>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a:extLst>
              <a:ext uri="{FF2B5EF4-FFF2-40B4-BE49-F238E27FC236}">
                <a16:creationId xmlns:a16="http://schemas.microsoft.com/office/drawing/2014/main" id="{9634F563-14AA-477D-8182-3073AEB6E5B0}"/>
              </a:ext>
            </a:extLst>
          </p:cNvPr>
          <p:cNvCxnSpPr>
            <a:cxnSpLocks/>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752EE6A-087A-4F53-ABD8-68B88D05A9F1}"/>
              </a:ext>
            </a:extLst>
          </p:cNvPr>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a:extLst>
              <a:ext uri="{FF2B5EF4-FFF2-40B4-BE49-F238E27FC236}">
                <a16:creationId xmlns:a16="http://schemas.microsoft.com/office/drawing/2014/main" id="{A2837589-CC12-4335-98EB-FF7A795B1B40}"/>
              </a:ext>
            </a:extLst>
          </p:cNvPr>
          <p:cNvCxnSpPr>
            <a:cxnSpLocks/>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20E97B9-6667-449B-8A46-FD66FB941A5D}"/>
              </a:ext>
            </a:extLst>
          </p:cNvPr>
          <p:cNvCxnSpPr>
            <a:cxnSpLocks/>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45C6A1A-E212-4CC9-9EF2-94006AE71947}"/>
              </a:ext>
            </a:extLst>
          </p:cNvPr>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a:extLst>
              <a:ext uri="{FF2B5EF4-FFF2-40B4-BE49-F238E27FC236}">
                <a16:creationId xmlns:a16="http://schemas.microsoft.com/office/drawing/2014/main" id="{86B73460-DE93-4D15-920F-3A8891ADD1C9}"/>
              </a:ext>
            </a:extLst>
          </p:cNvPr>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a:extLst>
              <a:ext uri="{FF2B5EF4-FFF2-40B4-BE49-F238E27FC236}">
                <a16:creationId xmlns:a16="http://schemas.microsoft.com/office/drawing/2014/main" id="{E35E7553-0379-4902-A883-1D1EC71EA1CD}"/>
              </a:ext>
            </a:extLst>
          </p:cNvPr>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a:extLst>
              <a:ext uri="{FF2B5EF4-FFF2-40B4-BE49-F238E27FC236}">
                <a16:creationId xmlns:a16="http://schemas.microsoft.com/office/drawing/2014/main" id="{F28CDFCE-6D09-4E23-9C59-324A7C54E730}"/>
              </a:ext>
            </a:extLst>
          </p:cNvPr>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a:extLst>
              <a:ext uri="{FF2B5EF4-FFF2-40B4-BE49-F238E27FC236}">
                <a16:creationId xmlns:a16="http://schemas.microsoft.com/office/drawing/2014/main" id="{36A6270B-70AE-41BE-81B5-CD4249D61324}"/>
              </a:ext>
            </a:extLst>
          </p:cNvPr>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a:extLst>
              <a:ext uri="{FF2B5EF4-FFF2-40B4-BE49-F238E27FC236}">
                <a16:creationId xmlns:a16="http://schemas.microsoft.com/office/drawing/2014/main" id="{C62039AE-E5D2-41FF-8528-9D11D1FB8D4A}"/>
              </a:ext>
            </a:extLst>
          </p:cNvPr>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a:extLst>
              <a:ext uri="{FF2B5EF4-FFF2-40B4-BE49-F238E27FC236}">
                <a16:creationId xmlns:a16="http://schemas.microsoft.com/office/drawing/2014/main" id="{ACE2D67C-6959-45ED-83B2-165D7FAC6B21}"/>
              </a:ext>
            </a:extLst>
          </p:cNvPr>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4779B255-CE89-4B51-B5E3-A4AC473787EC}"/>
              </a:ext>
            </a:extLst>
          </p:cNvPr>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a:extLst>
              <a:ext uri="{FF2B5EF4-FFF2-40B4-BE49-F238E27FC236}">
                <a16:creationId xmlns:a16="http://schemas.microsoft.com/office/drawing/2014/main" id="{94D5D811-143D-44A2-BACA-915760613A5E}"/>
              </a:ext>
            </a:extLst>
          </p:cNvPr>
          <p:cNvSpPr txBox="1"/>
          <p:nvPr/>
        </p:nvSpPr>
        <p:spPr>
          <a:xfrm>
            <a:off x="990071"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41" name="直接连接符 40">
            <a:extLst>
              <a:ext uri="{FF2B5EF4-FFF2-40B4-BE49-F238E27FC236}">
                <a16:creationId xmlns:a16="http://schemas.microsoft.com/office/drawing/2014/main" id="{D8292102-9D7B-4F78-8E7F-93B2C6C557B5}"/>
              </a:ext>
            </a:extLst>
          </p:cNvPr>
          <p:cNvCxnSpPr>
            <a:cxnSpLocks/>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D361E2B-AB90-453A-A2E5-B4C7122C0AFB}"/>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a:extLst>
              <a:ext uri="{FF2B5EF4-FFF2-40B4-BE49-F238E27FC236}">
                <a16:creationId xmlns:a16="http://schemas.microsoft.com/office/drawing/2014/main" id="{B722B08D-51AA-4FB5-8709-C5C501138B14}"/>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55BE5DD9-DD41-4C73-B56B-FBA59CADA670}"/>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2415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E6CE65-5AB0-46D6-9584-F8B1027F1A1B}"/>
              </a:ext>
            </a:extLst>
          </p:cNvPr>
          <p:cNvSpPr>
            <a:spLocks noGrp="1"/>
          </p:cNvSpPr>
          <p:nvPr>
            <p:ph type="sldNum" sz="quarter" idx="4"/>
          </p:nvPr>
        </p:nvSpPr>
        <p:spPr/>
        <p:txBody>
          <a:bodyPr/>
          <a:lstStyle/>
          <a:p>
            <a:fld id="{A30DD81B-ADF2-4E81-89E9-715225DDC310}" type="slidenum">
              <a:rPr lang="zh-CN" altLang="en-US" smtClean="0"/>
              <a:pPr/>
              <a:t>24</a:t>
            </a:fld>
            <a:endParaRPr lang="zh-CN" altLang="en-US" dirty="0"/>
          </a:p>
        </p:txBody>
      </p:sp>
      <p:sp>
        <p:nvSpPr>
          <p:cNvPr id="7" name="文本框 6">
            <a:extLst>
              <a:ext uri="{FF2B5EF4-FFF2-40B4-BE49-F238E27FC236}">
                <a16:creationId xmlns:a16="http://schemas.microsoft.com/office/drawing/2014/main" id="{CA2CCE91-0884-4C54-990B-238C6E78107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76B5EA4-9275-40C8-8015-08D9DFB4798C}"/>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9F110F7-B564-4499-BC2A-15DAA0C942B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478E0E86-DA59-4188-B3DC-89D46BE05F2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2" name="文本框 11">
            <a:extLst>
              <a:ext uri="{FF2B5EF4-FFF2-40B4-BE49-F238E27FC236}">
                <a16:creationId xmlns:a16="http://schemas.microsoft.com/office/drawing/2014/main" id="{F42AA6EF-A85C-4354-96C5-A11A50ACDFE3}"/>
              </a:ext>
            </a:extLst>
          </p:cNvPr>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3" name="文本框 12">
            <a:extLst>
              <a:ext uri="{FF2B5EF4-FFF2-40B4-BE49-F238E27FC236}">
                <a16:creationId xmlns:a16="http://schemas.microsoft.com/office/drawing/2014/main" id="{BA2E33AA-2223-40FE-A83D-8FB5F6A3D269}"/>
              </a:ext>
            </a:extLst>
          </p:cNvPr>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6" name="文本框 15">
            <a:extLst>
              <a:ext uri="{FF2B5EF4-FFF2-40B4-BE49-F238E27FC236}">
                <a16:creationId xmlns:a16="http://schemas.microsoft.com/office/drawing/2014/main" id="{A91C884C-8365-4DB6-AF14-4DD7709CB807}"/>
              </a:ext>
            </a:extLst>
          </p:cNvPr>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7" name="文本框 16">
            <a:extLst>
              <a:ext uri="{FF2B5EF4-FFF2-40B4-BE49-F238E27FC236}">
                <a16:creationId xmlns:a16="http://schemas.microsoft.com/office/drawing/2014/main" id="{B60CBD08-CE5A-4F7B-90CB-69EFB3C47431}"/>
              </a:ext>
            </a:extLst>
          </p:cNvPr>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8" name="文本框 17">
            <a:extLst>
              <a:ext uri="{FF2B5EF4-FFF2-40B4-BE49-F238E27FC236}">
                <a16:creationId xmlns:a16="http://schemas.microsoft.com/office/drawing/2014/main" id="{CA6E99EB-1E37-4BF9-A255-C658FE4CB25F}"/>
              </a:ext>
            </a:extLst>
          </p:cNvPr>
          <p:cNvSpPr txBox="1"/>
          <p:nvPr/>
        </p:nvSpPr>
        <p:spPr>
          <a:xfrm>
            <a:off x="734842"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pic>
        <p:nvPicPr>
          <p:cNvPr id="21" name="图片 20">
            <a:extLst>
              <a:ext uri="{FF2B5EF4-FFF2-40B4-BE49-F238E27FC236}">
                <a16:creationId xmlns:a16="http://schemas.microsoft.com/office/drawing/2014/main" id="{7DCE3217-9FA2-41FB-9DB3-6C47963BF04F}"/>
              </a:ext>
            </a:extLst>
          </p:cNvPr>
          <p:cNvPicPr>
            <a:picLocks noChangeAspect="1"/>
          </p:cNvPicPr>
          <p:nvPr/>
        </p:nvPicPr>
        <p:blipFill rotWithShape="1">
          <a:blip r:embed="rId3">
            <a:extLst>
              <a:ext uri="{28A0092B-C50C-407E-A947-70E740481C1C}">
                <a14:useLocalDpi xmlns:a14="http://schemas.microsoft.com/office/drawing/2010/main" val="0"/>
              </a:ext>
            </a:extLst>
          </a:blip>
          <a:srcRect l="2021" t="12980" r="2513"/>
          <a:stretch/>
        </p:blipFill>
        <p:spPr>
          <a:xfrm>
            <a:off x="4515529" y="2259435"/>
            <a:ext cx="3336035" cy="1861027"/>
          </a:xfrm>
          <a:prstGeom prst="rect">
            <a:avLst/>
          </a:prstGeom>
        </p:spPr>
      </p:pic>
      <p:sp>
        <p:nvSpPr>
          <p:cNvPr id="22" name="矩形 21">
            <a:extLst>
              <a:ext uri="{FF2B5EF4-FFF2-40B4-BE49-F238E27FC236}">
                <a16:creationId xmlns:a16="http://schemas.microsoft.com/office/drawing/2014/main" id="{CC137B88-CE61-4620-8BE2-88B4C302BB81}"/>
              </a:ext>
            </a:extLst>
          </p:cNvPr>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6631FE39-7763-450D-81CC-07BA5DC724E5}"/>
              </a:ext>
            </a:extLst>
          </p:cNvPr>
          <p:cNvPicPr>
            <a:picLocks noChangeAspect="1"/>
          </p:cNvPicPr>
          <p:nvPr/>
        </p:nvPicPr>
        <p:blipFill>
          <a:blip r:embed="rId4">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a:extLst>
              <a:ext uri="{FF2B5EF4-FFF2-40B4-BE49-F238E27FC236}">
                <a16:creationId xmlns:a16="http://schemas.microsoft.com/office/drawing/2014/main" id="{95CEF3EA-8441-41BD-9092-1E803A635342}"/>
              </a:ext>
            </a:extLst>
          </p:cNvPr>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7B7E9AA-EC05-4C9C-BFEE-90A1092A20EF}"/>
              </a:ext>
            </a:extLst>
          </p:cNvPr>
          <p:cNvCxnSpPr>
            <a:cxnSpLocks/>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DEB8185-9909-4758-8369-A433972A795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a:extLst>
              <a:ext uri="{FF2B5EF4-FFF2-40B4-BE49-F238E27FC236}">
                <a16:creationId xmlns:a16="http://schemas.microsoft.com/office/drawing/2014/main" id="{750F1AEF-4088-4E59-9BAD-D13FF267DC7C}"/>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3E1B1940-C4DF-4DF3-8129-00FF20D9CA02}"/>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62116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68080E-D632-46C0-85E4-C4121C101B2A}"/>
              </a:ext>
            </a:extLst>
          </p:cNvPr>
          <p:cNvSpPr>
            <a:spLocks noGrp="1"/>
          </p:cNvSpPr>
          <p:nvPr>
            <p:ph type="sldNum" sz="quarter" idx="4"/>
          </p:nvPr>
        </p:nvSpPr>
        <p:spPr/>
        <p:txBody>
          <a:bodyPr/>
          <a:lstStyle/>
          <a:p>
            <a:fld id="{A30DD81B-ADF2-4E81-89E9-715225DDC310}" type="slidenum">
              <a:rPr lang="zh-CN" altLang="en-US" smtClean="0"/>
              <a:pPr/>
              <a:t>25</a:t>
            </a:fld>
            <a:endParaRPr lang="zh-CN" altLang="en-US" dirty="0"/>
          </a:p>
        </p:txBody>
      </p:sp>
      <p:sp>
        <p:nvSpPr>
          <p:cNvPr id="7" name="文本框 6">
            <a:extLst>
              <a:ext uri="{FF2B5EF4-FFF2-40B4-BE49-F238E27FC236}">
                <a16:creationId xmlns:a16="http://schemas.microsoft.com/office/drawing/2014/main" id="{928FDC1E-9C7B-4AAA-8D4A-29D934C88816}"/>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3C348CD3-E8C7-4569-9372-49403F65AA0E}"/>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06C22E9-07D3-43F8-96B3-12CAB2E0100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EE95D5BD-B21B-4266-9A12-A408CBA8443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9" name="文本框 18">
            <a:extLst>
              <a:ext uri="{FF2B5EF4-FFF2-40B4-BE49-F238E27FC236}">
                <a16:creationId xmlns:a16="http://schemas.microsoft.com/office/drawing/2014/main" id="{64510C30-624E-468B-B160-9F374E5BF644}"/>
              </a:ext>
            </a:extLst>
          </p:cNvPr>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p>
        </p:txBody>
      </p:sp>
      <p:grpSp>
        <p:nvGrpSpPr>
          <p:cNvPr id="41" name="组合 40">
            <a:extLst>
              <a:ext uri="{FF2B5EF4-FFF2-40B4-BE49-F238E27FC236}">
                <a16:creationId xmlns:a16="http://schemas.microsoft.com/office/drawing/2014/main" id="{33B69979-6E27-4A35-AF13-A206119DCB5D}"/>
              </a:ext>
            </a:extLst>
          </p:cNvPr>
          <p:cNvGrpSpPr/>
          <p:nvPr/>
        </p:nvGrpSpPr>
        <p:grpSpPr>
          <a:xfrm>
            <a:off x="5583602" y="4262709"/>
            <a:ext cx="1825241" cy="1246547"/>
            <a:chOff x="5934904" y="4094809"/>
            <a:chExt cx="1825241" cy="1246547"/>
          </a:xfrm>
        </p:grpSpPr>
        <p:sp>
          <p:nvSpPr>
            <p:cNvPr id="18" name="空心弧 17">
              <a:extLst>
                <a:ext uri="{FF2B5EF4-FFF2-40B4-BE49-F238E27FC236}">
                  <a16:creationId xmlns:a16="http://schemas.microsoft.com/office/drawing/2014/main" id="{4AA21982-C7B8-4E42-A50D-3295D59539F5}"/>
                </a:ext>
              </a:extLst>
            </p:cNvPr>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B49CEF46-EBAF-48ED-B6DD-236D0AEAB551}"/>
                </a:ext>
              </a:extLst>
            </p:cNvPr>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a:extLst>
                <a:ext uri="{FF2B5EF4-FFF2-40B4-BE49-F238E27FC236}">
                  <a16:creationId xmlns:a16="http://schemas.microsoft.com/office/drawing/2014/main" id="{4E8C6646-2BE6-4BF6-84C5-737DD971D2CF}"/>
                </a:ext>
              </a:extLst>
            </p:cNvPr>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a:extLst>
                <a:ext uri="{FF2B5EF4-FFF2-40B4-BE49-F238E27FC236}">
                  <a16:creationId xmlns:a16="http://schemas.microsoft.com/office/drawing/2014/main" id="{76D6C342-7CCD-45A1-BFFA-7C0753F177B4}"/>
                </a:ext>
              </a:extLst>
            </p:cNvPr>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a:extLst>
              <a:ext uri="{FF2B5EF4-FFF2-40B4-BE49-F238E27FC236}">
                <a16:creationId xmlns:a16="http://schemas.microsoft.com/office/drawing/2014/main" id="{A65A58A4-BDC2-4ACA-BE9E-6DB8792EE3C2}"/>
              </a:ext>
            </a:extLst>
          </p:cNvPr>
          <p:cNvGrpSpPr/>
          <p:nvPr/>
        </p:nvGrpSpPr>
        <p:grpSpPr>
          <a:xfrm>
            <a:off x="9975079" y="4252416"/>
            <a:ext cx="1868664" cy="1267132"/>
            <a:chOff x="9669837" y="4090600"/>
            <a:chExt cx="1868664" cy="1267132"/>
          </a:xfrm>
        </p:grpSpPr>
        <p:sp>
          <p:nvSpPr>
            <p:cNvPr id="21" name="空心弧 20">
              <a:extLst>
                <a:ext uri="{FF2B5EF4-FFF2-40B4-BE49-F238E27FC236}">
                  <a16:creationId xmlns:a16="http://schemas.microsoft.com/office/drawing/2014/main" id="{E68C3145-0931-4629-8AC7-C8D2B4E96E18}"/>
                </a:ext>
              </a:extLst>
            </p:cNvPr>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a:extLst>
                <a:ext uri="{FF2B5EF4-FFF2-40B4-BE49-F238E27FC236}">
                  <a16:creationId xmlns:a16="http://schemas.microsoft.com/office/drawing/2014/main" id="{D8AA8CA2-6B76-4746-8D21-2316B94AEA31}"/>
                </a:ext>
              </a:extLst>
            </p:cNvPr>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a:extLst>
                <a:ext uri="{FF2B5EF4-FFF2-40B4-BE49-F238E27FC236}">
                  <a16:creationId xmlns:a16="http://schemas.microsoft.com/office/drawing/2014/main" id="{0C086124-04DC-449D-8F16-C343106B3BD8}"/>
                </a:ext>
              </a:extLst>
            </p:cNvPr>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a:extLst>
                <a:ext uri="{FF2B5EF4-FFF2-40B4-BE49-F238E27FC236}">
                  <a16:creationId xmlns:a16="http://schemas.microsoft.com/office/drawing/2014/main" id="{0108D8CC-6705-45AB-AC68-75AE170192F6}"/>
                </a:ext>
              </a:extLst>
            </p:cNvPr>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a:extLst>
              <a:ext uri="{FF2B5EF4-FFF2-40B4-BE49-F238E27FC236}">
                <a16:creationId xmlns:a16="http://schemas.microsoft.com/office/drawing/2014/main" id="{FA3042A1-CED6-48B9-976F-00BB78275B7F}"/>
              </a:ext>
            </a:extLst>
          </p:cNvPr>
          <p:cNvGrpSpPr/>
          <p:nvPr/>
        </p:nvGrpSpPr>
        <p:grpSpPr>
          <a:xfrm>
            <a:off x="7786287" y="4233862"/>
            <a:ext cx="1881685" cy="1296093"/>
            <a:chOff x="7786287" y="4233862"/>
            <a:chExt cx="1881685" cy="1296093"/>
          </a:xfrm>
        </p:grpSpPr>
        <p:sp>
          <p:nvSpPr>
            <p:cNvPr id="20" name="空心弧 19">
              <a:extLst>
                <a:ext uri="{FF2B5EF4-FFF2-40B4-BE49-F238E27FC236}">
                  <a16:creationId xmlns:a16="http://schemas.microsoft.com/office/drawing/2014/main" id="{D223819D-F23A-44B1-A149-EE48291BA2DE}"/>
                </a:ext>
              </a:extLst>
            </p:cNvPr>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a:extLst>
                <a:ext uri="{FF2B5EF4-FFF2-40B4-BE49-F238E27FC236}">
                  <a16:creationId xmlns:a16="http://schemas.microsoft.com/office/drawing/2014/main" id="{564AB250-23E5-403E-A57D-3C472360D17E}"/>
                </a:ext>
              </a:extLst>
            </p:cNvPr>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a:extLst>
                <a:ext uri="{FF2B5EF4-FFF2-40B4-BE49-F238E27FC236}">
                  <a16:creationId xmlns:a16="http://schemas.microsoft.com/office/drawing/2014/main" id="{4DA545E2-0FF3-4166-99CB-5A9B2EEF4078}"/>
                </a:ext>
              </a:extLst>
            </p:cNvPr>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BD172DE9-1319-4982-8A4E-C140C5BD2489}"/>
                </a:ext>
              </a:extLst>
            </p:cNvPr>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a:extLst>
                <a:ext uri="{FF2B5EF4-FFF2-40B4-BE49-F238E27FC236}">
                  <a16:creationId xmlns:a16="http://schemas.microsoft.com/office/drawing/2014/main" id="{22D1F12B-8F63-4F07-85E3-3A25F0BC6407}"/>
                </a:ext>
              </a:extLst>
            </p:cNvPr>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a:extLst>
              <a:ext uri="{FF2B5EF4-FFF2-40B4-BE49-F238E27FC236}">
                <a16:creationId xmlns:a16="http://schemas.microsoft.com/office/drawing/2014/main" id="{01B1E7F4-39D4-4A72-9F45-83F92E0DFBBB}"/>
              </a:ext>
            </a:extLst>
          </p:cNvPr>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文本框 44">
            <a:extLst>
              <a:ext uri="{FF2B5EF4-FFF2-40B4-BE49-F238E27FC236}">
                <a16:creationId xmlns:a16="http://schemas.microsoft.com/office/drawing/2014/main" id="{CCACB8D8-1C46-4574-BEB5-4551F0993D95}"/>
              </a:ext>
            </a:extLst>
          </p:cNvPr>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6" name="文本框 45">
            <a:extLst>
              <a:ext uri="{FF2B5EF4-FFF2-40B4-BE49-F238E27FC236}">
                <a16:creationId xmlns:a16="http://schemas.microsoft.com/office/drawing/2014/main" id="{00EA582A-ACAB-48A1-A855-AC0C007F7059}"/>
              </a:ext>
            </a:extLst>
          </p:cNvPr>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aphicFrame>
        <p:nvGraphicFramePr>
          <p:cNvPr id="53" name="图表 52">
            <a:extLst>
              <a:ext uri="{FF2B5EF4-FFF2-40B4-BE49-F238E27FC236}">
                <a16:creationId xmlns:a16="http://schemas.microsoft.com/office/drawing/2014/main" id="{9D3549F5-B477-43CC-9241-C20C85B23866}"/>
              </a:ext>
            </a:extLst>
          </p:cNvPr>
          <p:cNvGraphicFramePr/>
          <p:nvPr>
            <p:extLst>
              <p:ext uri="{D42A27DB-BD31-4B8C-83A1-F6EECF244321}">
                <p14:modId xmlns:p14="http://schemas.microsoft.com/office/powerpoint/2010/main" val="129115218"/>
              </p:ext>
            </p:extLst>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3"/>
          </a:graphicData>
        </a:graphic>
      </p:graphicFrame>
      <p:sp>
        <p:nvSpPr>
          <p:cNvPr id="54" name="文本框 53">
            <a:extLst>
              <a:ext uri="{FF2B5EF4-FFF2-40B4-BE49-F238E27FC236}">
                <a16:creationId xmlns:a16="http://schemas.microsoft.com/office/drawing/2014/main" id="{FDD39428-5CA4-4CFE-BF5A-BABDAE2D37E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a:extLst>
              <a:ext uri="{FF2B5EF4-FFF2-40B4-BE49-F238E27FC236}">
                <a16:creationId xmlns:a16="http://schemas.microsoft.com/office/drawing/2014/main" id="{9D8B7AAD-DA27-4D13-ADF0-BD94D2F29866}"/>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a:extLst>
              <a:ext uri="{FF2B5EF4-FFF2-40B4-BE49-F238E27FC236}">
                <a16:creationId xmlns:a16="http://schemas.microsoft.com/office/drawing/2014/main" id="{9D948CC4-06AA-4848-BCF8-3C75A2ECF6F8}"/>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a:extLst>
              <a:ext uri="{FF2B5EF4-FFF2-40B4-BE49-F238E27FC236}">
                <a16:creationId xmlns:a16="http://schemas.microsoft.com/office/drawing/2014/main" id="{13E55530-2569-45DA-9B2F-519F6E6D33AA}"/>
              </a:ext>
            </a:extLst>
          </p:cNvPr>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6" name="直接连接符 35">
            <a:extLst>
              <a:ext uri="{FF2B5EF4-FFF2-40B4-BE49-F238E27FC236}">
                <a16:creationId xmlns:a16="http://schemas.microsoft.com/office/drawing/2014/main" id="{D277EDAC-6B9C-447E-BB00-9DD5D6F46A0F}"/>
              </a:ext>
            </a:extLst>
          </p:cNvPr>
          <p:cNvCxnSpPr>
            <a:cxnSpLocks/>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54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a:extLst>
              <a:ext uri="{FF2B5EF4-FFF2-40B4-BE49-F238E27FC236}">
                <a16:creationId xmlns:a16="http://schemas.microsoft.com/office/drawing/2014/main" id="{1E0883DE-6DDA-4628-8BE9-3AD6BF149476}"/>
              </a:ext>
            </a:extLst>
          </p:cNvPr>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1303" r="23589" b="454"/>
          <a:stretch/>
        </p:blipFill>
        <p:spPr>
          <a:xfrm>
            <a:off x="0" y="-38685"/>
            <a:ext cx="12192000" cy="6896685"/>
          </a:xfrm>
          <a:prstGeom prst="rect">
            <a:avLst/>
          </a:prstGeom>
        </p:spPr>
      </p:pic>
      <p:sp>
        <p:nvSpPr>
          <p:cNvPr id="10" name="矩形 9">
            <a:extLst>
              <a:ext uri="{FF2B5EF4-FFF2-40B4-BE49-F238E27FC236}">
                <a16:creationId xmlns:a16="http://schemas.microsoft.com/office/drawing/2014/main" id="{B347CB1E-8919-46EF-A08A-98CE4FE73B58}"/>
              </a:ext>
            </a:extLst>
          </p:cNvPr>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869CDB-C4AD-4C2D-8451-F141675BF5A1}"/>
              </a:ext>
            </a:extLst>
          </p:cNvPr>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AAFDC5E-21ED-458A-8CA9-79E31752ECAB}"/>
              </a:ext>
            </a:extLst>
          </p:cNvPr>
          <p:cNvGrpSpPr/>
          <p:nvPr/>
        </p:nvGrpSpPr>
        <p:grpSpPr>
          <a:xfrm>
            <a:off x="0" y="3664390"/>
            <a:ext cx="12192000" cy="1906498"/>
            <a:chOff x="0" y="3664390"/>
            <a:chExt cx="12192000" cy="1906498"/>
          </a:xfrm>
        </p:grpSpPr>
        <p:sp>
          <p:nvSpPr>
            <p:cNvPr id="11" name="矩形 10">
              <a:extLst>
                <a:ext uri="{FF2B5EF4-FFF2-40B4-BE49-F238E27FC236}">
                  <a16:creationId xmlns:a16="http://schemas.microsoft.com/office/drawing/2014/main" id="{0F47DA1A-18F7-4719-82D2-F94191C6B2E1}"/>
                </a:ext>
              </a:extLst>
            </p:cNvPr>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23">
              <a:extLst>
                <a:ext uri="{FF2B5EF4-FFF2-40B4-BE49-F238E27FC236}">
                  <a16:creationId xmlns:a16="http://schemas.microsoft.com/office/drawing/2014/main" id="{F5C15ACF-2806-4363-AE48-B4AB4B61FF5E}"/>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13" name="文本框 12">
              <a:extLst>
                <a:ext uri="{FF2B5EF4-FFF2-40B4-BE49-F238E27FC236}">
                  <a16:creationId xmlns:a16="http://schemas.microsoft.com/office/drawing/2014/main" id="{3FE6B753-38FE-4F45-9198-6C9FACCACC16}"/>
                </a:ext>
              </a:extLst>
            </p:cNvPr>
            <p:cNvSpPr txBox="1"/>
            <p:nvPr/>
          </p:nvSpPr>
          <p:spPr>
            <a:xfrm>
              <a:off x="265720" y="4418847"/>
              <a:ext cx="6591997" cy="646331"/>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广东工业大学汇报答辩通用模板</a:t>
              </a:r>
            </a:p>
          </p:txBody>
        </p:sp>
        <p:sp>
          <p:nvSpPr>
            <p:cNvPr id="14" name="文本框 13">
              <a:extLst>
                <a:ext uri="{FF2B5EF4-FFF2-40B4-BE49-F238E27FC236}">
                  <a16:creationId xmlns:a16="http://schemas.microsoft.com/office/drawing/2014/main" id="{07C71965-4077-4535-9026-DF3FCB5EAC53}"/>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a:extLst>
              <a:ext uri="{FF2B5EF4-FFF2-40B4-BE49-F238E27FC236}">
                <a16:creationId xmlns:a16="http://schemas.microsoft.com/office/drawing/2014/main" id="{A5732D1E-8980-4A17-B730-5C0EA0A9A0DE}"/>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54E8CEDA-9135-4B11-9395-1B28DF17C8B8}"/>
              </a:ext>
            </a:extLst>
          </p:cNvPr>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a:extLst>
              <a:ext uri="{FF2B5EF4-FFF2-40B4-BE49-F238E27FC236}">
                <a16:creationId xmlns:a16="http://schemas.microsoft.com/office/drawing/2014/main" id="{91B4BB9A-5733-4274-8813-BA59DB273791}"/>
              </a:ext>
            </a:extLst>
          </p:cNvPr>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t>2019年4月16日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A95D6042-B6E3-4A2C-ABE7-01E836EDA01A}"/>
              </a:ext>
            </a:extLst>
          </p:cNvPr>
          <p:cNvSpPr txBox="1"/>
          <p:nvPr/>
        </p:nvSpPr>
        <p:spPr>
          <a:xfrm>
            <a:off x="941070" y="3367427"/>
            <a:ext cx="164339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9DA1D54A-824B-4D9F-8958-E4E363760192}"/>
              </a:ext>
            </a:extLst>
          </p:cNvPr>
          <p:cNvSpPr txBox="1"/>
          <p:nvPr/>
        </p:nvSpPr>
        <p:spPr>
          <a:xfrm>
            <a:off x="941070" y="3796290"/>
            <a:ext cx="189987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cxnSp>
        <p:nvCxnSpPr>
          <p:cNvPr id="25" name="直接连接符 24">
            <a:extLst>
              <a:ext uri="{FF2B5EF4-FFF2-40B4-BE49-F238E27FC236}">
                <a16:creationId xmlns:a16="http://schemas.microsoft.com/office/drawing/2014/main" id="{EB7E3E12-5433-4DD7-B92B-2D51B1854742}"/>
              </a:ext>
            </a:extLst>
          </p:cNvPr>
          <p:cNvCxnSpPr>
            <a:cxnSpLocks/>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D6FDAE-B429-4C02-AB73-C1BE566CEA03}"/>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32" name="îṥḷídê">
              <a:extLst>
                <a:ext uri="{FF2B5EF4-FFF2-40B4-BE49-F238E27FC236}">
                  <a16:creationId xmlns:a16="http://schemas.microsoft.com/office/drawing/2014/main" id="{44F89FE7-AADF-4888-86FD-69BB5B4907B6}"/>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ḷidè">
              <a:extLst>
                <a:ext uri="{FF2B5EF4-FFF2-40B4-BE49-F238E27FC236}">
                  <a16:creationId xmlns:a16="http://schemas.microsoft.com/office/drawing/2014/main" id="{61073C56-7A62-4823-AD40-03A3260C95E3}"/>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îde">
              <a:extLst>
                <a:ext uri="{FF2B5EF4-FFF2-40B4-BE49-F238E27FC236}">
                  <a16:creationId xmlns:a16="http://schemas.microsoft.com/office/drawing/2014/main" id="{90FCA37A-2C9B-4A2F-9945-F69BF72268F2}"/>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7221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 0.18912 " pathEditMode="relative" rAng="0" ptsTypes="AA">
                                      <p:cBhvr>
                                        <p:cTn id="6" dur="2000" fill="hold"/>
                                        <p:tgtEl>
                                          <p:spTgt spid="19"/>
                                        </p:tgtEl>
                                        <p:attrNameLst>
                                          <p:attrName>ppt_x</p:attrName>
                                          <p:attrName>ppt_y</p:attrName>
                                        </p:attrNameLst>
                                      </p:cBhvr>
                                      <p:rCtr x="0" y="9213"/>
                                    </p:animMotion>
                                  </p:childTnLst>
                                </p:cTn>
                              </p:par>
                              <p:par>
                                <p:cTn id="7" presetID="42" presetClass="path" presetSubtype="0" accel="50000" decel="50000" fill="hold" grpId="0" nodeType="withEffect">
                                  <p:stCondLst>
                                    <p:cond delay="0"/>
                                  </p:stCondLst>
                                  <p:childTnLst>
                                    <p:animMotion origin="layout" path="M 0 -3.7037E-7 L 0 0.33542 " pathEditMode="relative" rAng="0" ptsTypes="AA">
                                      <p:cBhvr>
                                        <p:cTn id="8" dur="2000" fill="hold"/>
                                        <p:tgtEl>
                                          <p:spTgt spid="6"/>
                                        </p:tgtEl>
                                        <p:attrNameLst>
                                          <p:attrName>ppt_x</p:attrName>
                                          <p:attrName>ppt_y</p:attrName>
                                        </p:attrNameLst>
                                      </p:cBhvr>
                                      <p:rCtr x="0" y="16991"/>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1" fill="hold" nodeType="withEffect">
                                  <p:stCondLst>
                                    <p:cond delay="90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F8EFDC17-0398-4C44-B0F4-BD66E0DC6DCE}"/>
              </a:ext>
            </a:extLst>
          </p:cNvPr>
          <p:cNvGrpSpPr/>
          <p:nvPr/>
        </p:nvGrpSpPr>
        <p:grpSpPr>
          <a:xfrm>
            <a:off x="669926" y="3943131"/>
            <a:ext cx="5852175" cy="2108806"/>
            <a:chOff x="669926" y="3943131"/>
            <a:chExt cx="5852175" cy="2108806"/>
          </a:xfrm>
        </p:grpSpPr>
        <p:sp>
          <p:nvSpPr>
            <p:cNvPr id="19" name="文本框 18">
              <a:extLst>
                <a:ext uri="{FF2B5EF4-FFF2-40B4-BE49-F238E27FC236}">
                  <a16:creationId xmlns:a16="http://schemas.microsoft.com/office/drawing/2014/main" id="{52127908-577D-4FB8-81D6-3FE119298C01}"/>
                </a:ext>
              </a:extLst>
            </p:cNvPr>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a:extLst>
                <a:ext uri="{FF2B5EF4-FFF2-40B4-BE49-F238E27FC236}">
                  <a16:creationId xmlns:a16="http://schemas.microsoft.com/office/drawing/2014/main" id="{86C089AC-4A14-43A8-9051-EFE6708DEB9B}"/>
                </a:ext>
              </a:extLst>
            </p:cNvPr>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CBB2F52-A053-4606-8551-FF30165CD329}"/>
                </a:ext>
              </a:extLst>
            </p:cNvPr>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p>
          </p:txBody>
        </p:sp>
      </p:grpSp>
      <p:sp>
        <p:nvSpPr>
          <p:cNvPr id="40" name="文本框 39">
            <a:extLst>
              <a:ext uri="{FF2B5EF4-FFF2-40B4-BE49-F238E27FC236}">
                <a16:creationId xmlns:a16="http://schemas.microsoft.com/office/drawing/2014/main" id="{08CFC135-F6A7-4724-BC7F-FF252F2D114D}"/>
              </a:ext>
            </a:extLst>
          </p:cNvPr>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p>
        </p:txBody>
      </p:sp>
      <p:grpSp>
        <p:nvGrpSpPr>
          <p:cNvPr id="48" name="组合 47">
            <a:extLst>
              <a:ext uri="{FF2B5EF4-FFF2-40B4-BE49-F238E27FC236}">
                <a16:creationId xmlns:a16="http://schemas.microsoft.com/office/drawing/2014/main" id="{3A9B0500-7FC8-4C98-969F-8B16C44B1F8C}"/>
              </a:ext>
            </a:extLst>
          </p:cNvPr>
          <p:cNvGrpSpPr/>
          <p:nvPr/>
        </p:nvGrpSpPr>
        <p:grpSpPr>
          <a:xfrm>
            <a:off x="669926" y="1512847"/>
            <a:ext cx="6056552" cy="1453654"/>
            <a:chOff x="669926" y="1512847"/>
            <a:chExt cx="6056552" cy="1453654"/>
          </a:xfrm>
        </p:grpSpPr>
        <p:sp>
          <p:nvSpPr>
            <p:cNvPr id="4" name="椭圆 3">
              <a:extLst>
                <a:ext uri="{FF2B5EF4-FFF2-40B4-BE49-F238E27FC236}">
                  <a16:creationId xmlns:a16="http://schemas.microsoft.com/office/drawing/2014/main" id="{23558878-4B91-48FC-81CB-672B96C92F49}"/>
                </a:ext>
              </a:extLst>
            </p:cNvPr>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C80B086-DF60-475D-B68F-0FD48B7932FF}"/>
                </a:ext>
              </a:extLst>
            </p:cNvPr>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a:extLst>
                <a:ext uri="{FF2B5EF4-FFF2-40B4-BE49-F238E27FC236}">
                  <a16:creationId xmlns:a16="http://schemas.microsoft.com/office/drawing/2014/main" id="{070AE6BE-E4E5-4EDB-95C6-155FF1FAA6EF}"/>
                </a:ext>
              </a:extLst>
            </p:cNvPr>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17E652B-30EB-48EE-91EE-97223893B4A9}"/>
                </a:ext>
              </a:extLst>
            </p:cNvPr>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9D53E2-63AC-46A4-A7F1-EB10C12FB0C6}"/>
                </a:ext>
              </a:extLst>
            </p:cNvPr>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30936F6-1907-478D-8B56-8CC5646E29AE}"/>
                </a:ext>
              </a:extLst>
            </p:cNvPr>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303A90D-22A3-4C32-9CA5-989697683C03}"/>
                </a:ext>
              </a:extLst>
            </p:cNvPr>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631F2F5-B3DB-4F9E-BC23-CF53748714FA}"/>
                </a:ext>
              </a:extLst>
            </p:cNvPr>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5E0E8BD-B91B-49B8-B0D4-0ED8F8A1D731}"/>
                </a:ext>
              </a:extLst>
            </p:cNvPr>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65F8A37-E7A7-4CF2-90DF-7B45E16A348C}"/>
                </a:ext>
              </a:extLst>
            </p:cNvPr>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C83C0C6-EA1D-4DDF-8F0D-E0AACBCCE381}"/>
                </a:ext>
              </a:extLst>
            </p:cNvPr>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8A8385C-0A76-44AF-A9FF-8D24D3DD2488}"/>
                </a:ext>
              </a:extLst>
            </p:cNvPr>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a:extLst>
                <a:ext uri="{FF2B5EF4-FFF2-40B4-BE49-F238E27FC236}">
                  <a16:creationId xmlns:a16="http://schemas.microsoft.com/office/drawing/2014/main" id="{CD4C75F8-9968-464F-8034-72D84D8611D2}"/>
                </a:ext>
              </a:extLst>
            </p:cNvPr>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2B37508-95AC-4805-8C8C-B58A894FF967}"/>
                </a:ext>
              </a:extLst>
            </p:cNvPr>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a:extLst>
                <a:ext uri="{FF2B5EF4-FFF2-40B4-BE49-F238E27FC236}">
                  <a16:creationId xmlns:a16="http://schemas.microsoft.com/office/drawing/2014/main" id="{655600FE-D68D-4080-8D0C-8C4F33D8C9E0}"/>
                </a:ext>
              </a:extLst>
            </p:cNvPr>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a:extLst>
                <a:ext uri="{FF2B5EF4-FFF2-40B4-BE49-F238E27FC236}">
                  <a16:creationId xmlns:a16="http://schemas.microsoft.com/office/drawing/2014/main" id="{D454FDEC-B976-4566-BD36-810695271D2F}"/>
                </a:ext>
              </a:extLst>
            </p:cNvPr>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E0124C1-4C93-476E-AC4F-A0A068FD51AA}"/>
                </a:ext>
              </a:extLst>
            </p:cNvPr>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2DC878D-61C2-4640-A845-9AE8B2713225}"/>
                </a:ext>
              </a:extLst>
            </p:cNvPr>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7D6ED72F-880C-4FDB-B89C-EFFBA2A171B4}"/>
              </a:ext>
            </a:extLst>
          </p:cNvPr>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a:extLst>
              <a:ext uri="{FF2B5EF4-FFF2-40B4-BE49-F238E27FC236}">
                <a16:creationId xmlns:a16="http://schemas.microsoft.com/office/drawing/2014/main" id="{B9FD219A-BBBA-491D-A341-9EE04CC3F48C}"/>
              </a:ext>
            </a:extLst>
          </p:cNvPr>
          <p:cNvCxnSpPr>
            <a:cxnSpLocks/>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EFC0A59D-9F23-4C85-B3D2-B24B88827CFC}"/>
              </a:ext>
            </a:extLst>
          </p:cNvPr>
          <p:cNvSpPr/>
          <p:nvPr/>
        </p:nvSpPr>
        <p:spPr>
          <a:xfrm>
            <a:off x="7573587" y="1902697"/>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p:txBody>
      </p:sp>
      <p:sp>
        <p:nvSpPr>
          <p:cNvPr id="29" name="文本框 28">
            <a:extLst>
              <a:ext uri="{FF2B5EF4-FFF2-40B4-BE49-F238E27FC236}">
                <a16:creationId xmlns:a16="http://schemas.microsoft.com/office/drawing/2014/main" id="{7E213CCB-1C8A-42CB-82A2-EBD1A54A3E13}"/>
              </a:ext>
            </a:extLst>
          </p:cNvPr>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a:extLst>
              <a:ext uri="{FF2B5EF4-FFF2-40B4-BE49-F238E27FC236}">
                <a16:creationId xmlns:a16="http://schemas.microsoft.com/office/drawing/2014/main" id="{6BECEE7D-F316-441E-8E62-A4BD48FC0856}"/>
              </a:ext>
            </a:extLst>
          </p:cNvPr>
          <p:cNvCxnSpPr>
            <a:cxnSpLocks/>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54CCF96-FA30-4F39-9D05-1691D04973B9}"/>
              </a:ext>
            </a:extLst>
          </p:cNvPr>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extLst>
      <p:ext uri="{BB962C8B-B14F-4D97-AF65-F5344CB8AC3E}">
        <p14:creationId xmlns:p14="http://schemas.microsoft.com/office/powerpoint/2010/main" val="304725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358B79-266C-435D-ACE2-FE6E439AFA39}"/>
              </a:ext>
            </a:extLst>
          </p:cNvPr>
          <p:cNvPicPr>
            <a:picLocks noChangeAspect="1"/>
          </p:cNvPicPr>
          <p:nvPr/>
        </p:nvPicPr>
        <p:blipFill>
          <a:blip r:embed="rId3"/>
          <a:stretch>
            <a:fillRect/>
          </a:stretch>
        </p:blipFill>
        <p:spPr>
          <a:xfrm>
            <a:off x="0" y="5196840"/>
            <a:ext cx="12192000" cy="1341120"/>
          </a:xfrm>
          <a:prstGeom prst="rect">
            <a:avLst/>
          </a:prstGeom>
        </p:spPr>
      </p:pic>
      <p:sp>
        <p:nvSpPr>
          <p:cNvPr id="4" name="文本框 3">
            <a:extLst>
              <a:ext uri="{FF2B5EF4-FFF2-40B4-BE49-F238E27FC236}">
                <a16:creationId xmlns:a16="http://schemas.microsoft.com/office/drawing/2014/main" id="{A481DE9D-CB68-4B89-AB6A-9740C5A28E36}"/>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龙信合</a:t>
            </a:r>
          </a:p>
        </p:txBody>
      </p:sp>
      <p:sp>
        <p:nvSpPr>
          <p:cNvPr id="5" name="文本框 4">
            <a:extLst>
              <a:ext uri="{FF2B5EF4-FFF2-40B4-BE49-F238E27FC236}">
                <a16:creationId xmlns:a16="http://schemas.microsoft.com/office/drawing/2014/main" id="{1662228A-4F02-4C21-A57D-1C04FAC09C47}"/>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广东工业大学</a:t>
            </a:r>
          </a:p>
        </p:txBody>
      </p:sp>
      <p:pic>
        <p:nvPicPr>
          <p:cNvPr id="7" name="图片 6" descr="图片包含 黑色, 文字&#10;&#10;描述已自动生成">
            <a:extLst>
              <a:ext uri="{FF2B5EF4-FFF2-40B4-BE49-F238E27FC236}">
                <a16:creationId xmlns:a16="http://schemas.microsoft.com/office/drawing/2014/main" id="{F40E9E76-4239-4820-9B22-9073EC033C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2252059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a:extLst>
              <a:ext uri="{FF2B5EF4-FFF2-40B4-BE49-F238E27FC236}">
                <a16:creationId xmlns:a16="http://schemas.microsoft.com/office/drawing/2014/main" id="{54977DBE-AC2C-469B-9525-84F9996AE634}"/>
              </a:ext>
            </a:extLst>
          </p:cNvPr>
          <p:cNvSpPr/>
          <p:nvPr>
            <p:custDataLst>
              <p:tags r:id="rId1"/>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p>
        </p:txBody>
      </p:sp>
    </p:spTree>
    <p:extLst>
      <p:ext uri="{BB962C8B-B14F-4D97-AF65-F5344CB8AC3E}">
        <p14:creationId xmlns:p14="http://schemas.microsoft.com/office/powerpoint/2010/main" val="135616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71E0C7-B6D6-449B-99C3-057F86300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764" y="365673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34BD4CE-4866-4247-ACA4-5B7EDB9DD589}"/>
              </a:ext>
            </a:extLst>
          </p:cNvPr>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E021747-1143-49B6-993F-22E0EF3DCCEA}"/>
              </a:ext>
            </a:extLst>
          </p:cNvPr>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489181F0-7762-422D-A7BA-2FAACCC6A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a:extLst>
              <a:ext uri="{FF2B5EF4-FFF2-40B4-BE49-F238E27FC236}">
                <a16:creationId xmlns:a16="http://schemas.microsoft.com/office/drawing/2014/main" id="{E660F28B-6DDB-4627-AFB9-E2025CED0A21}"/>
              </a:ext>
            </a:extLst>
          </p:cNvPr>
          <p:cNvSpPr txBox="1"/>
          <p:nvPr/>
        </p:nvSpPr>
        <p:spPr>
          <a:xfrm>
            <a:off x="6538561" y="2225163"/>
            <a:ext cx="5300065" cy="3528979"/>
          </a:xfrm>
          <a:prstGeom prst="rect">
            <a:avLst/>
          </a:prstGeom>
          <a:noFill/>
        </p:spPr>
        <p:txBody>
          <a:bodyPr wrap="square" rtlCol="0">
            <a:spAutoFit/>
          </a:bodyPr>
          <a:lstStyle/>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marL="285750" indent="-285750" algn="just">
              <a:lnSpc>
                <a:spcPct val="125000"/>
              </a:lnSpc>
              <a:buFont typeface="Wingdings" panose="05000000000000000000" pitchFamily="2" charset="2"/>
              <a:buChar char="l"/>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marL="285750" indent="-285750" algn="just">
              <a:lnSpc>
                <a:spcPct val="125000"/>
              </a:lnSpc>
              <a:buFont typeface="Wingdings" panose="05000000000000000000" pitchFamily="2" charset="2"/>
              <a:buChar char="l"/>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20" name="文本框 19">
            <a:extLst>
              <a:ext uri="{FF2B5EF4-FFF2-40B4-BE49-F238E27FC236}">
                <a16:creationId xmlns:a16="http://schemas.microsoft.com/office/drawing/2014/main" id="{5E3C638F-C0D2-4509-BF4F-D97B80C2CCA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p>
        </p:txBody>
      </p:sp>
      <p:sp>
        <p:nvSpPr>
          <p:cNvPr id="21" name="文本框 20">
            <a:extLst>
              <a:ext uri="{FF2B5EF4-FFF2-40B4-BE49-F238E27FC236}">
                <a16:creationId xmlns:a16="http://schemas.microsoft.com/office/drawing/2014/main" id="{143DF35E-4F24-478C-9113-7368BC8FB2A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22" name="文本框 21">
            <a:extLst>
              <a:ext uri="{FF2B5EF4-FFF2-40B4-BE49-F238E27FC236}">
                <a16:creationId xmlns:a16="http://schemas.microsoft.com/office/drawing/2014/main" id="{5DFD172C-3284-4AFE-9704-5988D5D6FEAA}"/>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23" name="文本框 22">
            <a:extLst>
              <a:ext uri="{FF2B5EF4-FFF2-40B4-BE49-F238E27FC236}">
                <a16:creationId xmlns:a16="http://schemas.microsoft.com/office/drawing/2014/main" id="{9B4D9086-EC64-4642-9D72-5EDB85983B70}"/>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30" name="灯片编号占位符 1">
            <a:extLst>
              <a:ext uri="{FF2B5EF4-FFF2-40B4-BE49-F238E27FC236}">
                <a16:creationId xmlns:a16="http://schemas.microsoft.com/office/drawing/2014/main" id="{DF4776D7-14C5-4369-92CD-B65C76AE8EB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4</a:t>
            </a:fld>
            <a:endParaRPr lang="zh-CN" altLang="en-US" dirty="0"/>
          </a:p>
        </p:txBody>
      </p:sp>
      <p:sp>
        <p:nvSpPr>
          <p:cNvPr id="15" name="文本框 14">
            <a:extLst>
              <a:ext uri="{FF2B5EF4-FFF2-40B4-BE49-F238E27FC236}">
                <a16:creationId xmlns:a16="http://schemas.microsoft.com/office/drawing/2014/main" id="{D8B175B5-FB09-4817-A749-E208E6258788}"/>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16" name="直接连接符 15">
            <a:extLst>
              <a:ext uri="{FF2B5EF4-FFF2-40B4-BE49-F238E27FC236}">
                <a16:creationId xmlns:a16="http://schemas.microsoft.com/office/drawing/2014/main" id="{D2B59E53-7BE8-46D0-9C8E-29F10E54701C}"/>
              </a:ext>
            </a:extLst>
          </p:cNvPr>
          <p:cNvCxnSpPr>
            <a:cxnSpLocks/>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EC39A4F-7C33-4863-BA3F-656CD73389AE}"/>
              </a:ext>
            </a:extLst>
          </p:cNvPr>
          <p:cNvSpPr/>
          <p:nvPr/>
        </p:nvSpPr>
        <p:spPr>
          <a:xfrm>
            <a:off x="812921" y="5537033"/>
            <a:ext cx="4108989" cy="341568"/>
          </a:xfrm>
          <a:prstGeom prst="rect">
            <a:avLst/>
          </a:prstGeom>
        </p:spPr>
        <p:txBody>
          <a:bodyPr wrap="square">
            <a:spAutoFit/>
          </a:bodyPr>
          <a:lstStyle/>
          <a:p>
            <a:pPr marL="285750" indent="-285750" algn="just">
              <a:lnSpc>
                <a:spcPct val="125000"/>
              </a:lnSpc>
              <a:buFont typeface="Arial" panose="020B0604020202020204" pitchFamily="34" charset="0"/>
              <a:buChar char="•"/>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The quick brown fox jumps over the lazy dog. </a:t>
            </a:r>
          </a:p>
        </p:txBody>
      </p:sp>
      <p:sp>
        <p:nvSpPr>
          <p:cNvPr id="18" name="文本框 17">
            <a:extLst>
              <a:ext uri="{FF2B5EF4-FFF2-40B4-BE49-F238E27FC236}">
                <a16:creationId xmlns:a16="http://schemas.microsoft.com/office/drawing/2014/main" id="{21F5D17E-C15E-4880-BC3F-DBEC08522FB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0683D5AF-8D72-40F4-8B75-714210348D7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9" name="文本框 28">
            <a:extLst>
              <a:ext uri="{FF2B5EF4-FFF2-40B4-BE49-F238E27FC236}">
                <a16:creationId xmlns:a16="http://schemas.microsoft.com/office/drawing/2014/main" id="{61E35EF2-2C05-426D-B970-0C5275C7EDF6}"/>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1" name="文本框 30">
            <a:extLst>
              <a:ext uri="{FF2B5EF4-FFF2-40B4-BE49-F238E27FC236}">
                <a16:creationId xmlns:a16="http://schemas.microsoft.com/office/drawing/2014/main" id="{6E5DB994-37D7-4A7E-9573-F0F0EBB56D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895011259"/>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a:extLst>
              <a:ext uri="{FF2B5EF4-FFF2-40B4-BE49-F238E27FC236}">
                <a16:creationId xmlns:a16="http://schemas.microsoft.com/office/drawing/2014/main" id="{8B4C5309-EA99-419A-85FE-861E3C7908B9}"/>
              </a:ext>
            </a:extLst>
          </p:cNvPr>
          <p:cNvGrpSpPr/>
          <p:nvPr/>
        </p:nvGrpSpPr>
        <p:grpSpPr>
          <a:xfrm>
            <a:off x="1083588" y="1596935"/>
            <a:ext cx="8777480" cy="4781610"/>
            <a:chOff x="815256" y="742950"/>
            <a:chExt cx="6726508" cy="3688771"/>
          </a:xfrm>
          <a:solidFill>
            <a:schemeClr val="bg1">
              <a:lumMod val="75000"/>
            </a:schemeClr>
          </a:solidFill>
        </p:grpSpPr>
        <p:sp>
          <p:nvSpPr>
            <p:cNvPr id="152" name="Freeform 5">
              <a:extLst>
                <a:ext uri="{FF2B5EF4-FFF2-40B4-BE49-F238E27FC236}">
                  <a16:creationId xmlns:a16="http://schemas.microsoft.com/office/drawing/2014/main" id="{CE68B244-6647-4BF5-9004-C3CD3733525B}"/>
                </a:ext>
              </a:extLst>
            </p:cNvPr>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F4263EE8-22D3-463E-AD8A-D801FA3F78B7}"/>
                </a:ext>
              </a:extLst>
            </p:cNvPr>
            <p:cNvSpPr>
              <a:spLocks/>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
              <a:extLst>
                <a:ext uri="{FF2B5EF4-FFF2-40B4-BE49-F238E27FC236}">
                  <a16:creationId xmlns:a16="http://schemas.microsoft.com/office/drawing/2014/main" id="{3757A94B-27A3-4FA5-8E4F-97B8B69AF9CE}"/>
                </a:ext>
              </a:extLst>
            </p:cNvPr>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B9896B62-5FB4-48F1-AE41-93E6B2B96992}"/>
                </a:ext>
              </a:extLst>
            </p:cNvPr>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
              <a:extLst>
                <a:ext uri="{FF2B5EF4-FFF2-40B4-BE49-F238E27FC236}">
                  <a16:creationId xmlns:a16="http://schemas.microsoft.com/office/drawing/2014/main" id="{3909F89D-ECD9-4674-AE97-C7996CEE7E06}"/>
                </a:ext>
              </a:extLst>
            </p:cNvPr>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0">
              <a:extLst>
                <a:ext uri="{FF2B5EF4-FFF2-40B4-BE49-F238E27FC236}">
                  <a16:creationId xmlns:a16="http://schemas.microsoft.com/office/drawing/2014/main" id="{180CF283-6F2A-42BC-82F1-29B3FDB668F8}"/>
                </a:ext>
              </a:extLst>
            </p:cNvPr>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1">
              <a:extLst>
                <a:ext uri="{FF2B5EF4-FFF2-40B4-BE49-F238E27FC236}">
                  <a16:creationId xmlns:a16="http://schemas.microsoft.com/office/drawing/2014/main" id="{48027329-B3E2-4E8A-A1F8-6C931F10BB98}"/>
                </a:ext>
              </a:extLst>
            </p:cNvPr>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
              <a:extLst>
                <a:ext uri="{FF2B5EF4-FFF2-40B4-BE49-F238E27FC236}">
                  <a16:creationId xmlns:a16="http://schemas.microsoft.com/office/drawing/2014/main" id="{D51735F2-8226-4B01-8263-3499F591E2CC}"/>
                </a:ext>
              </a:extLst>
            </p:cNvPr>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
              <a:extLst>
                <a:ext uri="{FF2B5EF4-FFF2-40B4-BE49-F238E27FC236}">
                  <a16:creationId xmlns:a16="http://schemas.microsoft.com/office/drawing/2014/main" id="{2974C606-976E-4551-9677-E498FAFFFD18}"/>
                </a:ext>
              </a:extLst>
            </p:cNvPr>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
              <a:extLst>
                <a:ext uri="{FF2B5EF4-FFF2-40B4-BE49-F238E27FC236}">
                  <a16:creationId xmlns:a16="http://schemas.microsoft.com/office/drawing/2014/main" id="{2872871F-C4B2-44CD-AD04-822FC21D4CB1}"/>
                </a:ext>
              </a:extLst>
            </p:cNvPr>
            <p:cNvSpPr>
              <a:spLocks/>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5">
              <a:extLst>
                <a:ext uri="{FF2B5EF4-FFF2-40B4-BE49-F238E27FC236}">
                  <a16:creationId xmlns:a16="http://schemas.microsoft.com/office/drawing/2014/main" id="{504C7E88-4FFA-4D33-B22A-CC9B33DA2684}"/>
                </a:ext>
              </a:extLst>
            </p:cNvPr>
            <p:cNvSpPr>
              <a:spLocks/>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8F630C9C-E03B-411A-9816-D4C76E1B0AAA}"/>
                </a:ext>
              </a:extLst>
            </p:cNvPr>
            <p:cNvSpPr>
              <a:spLocks/>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7">
              <a:extLst>
                <a:ext uri="{FF2B5EF4-FFF2-40B4-BE49-F238E27FC236}">
                  <a16:creationId xmlns:a16="http://schemas.microsoft.com/office/drawing/2014/main" id="{ADBD01D4-153E-4CA0-8E0E-8E5DD7F43D55}"/>
                </a:ext>
              </a:extLst>
            </p:cNvPr>
            <p:cNvSpPr>
              <a:spLocks/>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8">
              <a:extLst>
                <a:ext uri="{FF2B5EF4-FFF2-40B4-BE49-F238E27FC236}">
                  <a16:creationId xmlns:a16="http://schemas.microsoft.com/office/drawing/2014/main" id="{1F2D9B84-6C30-4B10-AD2C-6A3CB96F679D}"/>
                </a:ext>
              </a:extLst>
            </p:cNvPr>
            <p:cNvSpPr>
              <a:spLocks/>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9">
              <a:extLst>
                <a:ext uri="{FF2B5EF4-FFF2-40B4-BE49-F238E27FC236}">
                  <a16:creationId xmlns:a16="http://schemas.microsoft.com/office/drawing/2014/main" id="{E378D2BE-FBB8-4E05-A404-BF2A8891E5D0}"/>
                </a:ext>
              </a:extLst>
            </p:cNvPr>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20">
              <a:extLst>
                <a:ext uri="{FF2B5EF4-FFF2-40B4-BE49-F238E27FC236}">
                  <a16:creationId xmlns:a16="http://schemas.microsoft.com/office/drawing/2014/main" id="{FC5DEE19-3FD6-4730-AF19-F26D42E9AE85}"/>
                </a:ext>
              </a:extLst>
            </p:cNvPr>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21">
              <a:extLst>
                <a:ext uri="{FF2B5EF4-FFF2-40B4-BE49-F238E27FC236}">
                  <a16:creationId xmlns:a16="http://schemas.microsoft.com/office/drawing/2014/main" id="{FEC703C0-A5CB-4711-B85A-5E166ADB8AF6}"/>
                </a:ext>
              </a:extLst>
            </p:cNvPr>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22">
              <a:extLst>
                <a:ext uri="{FF2B5EF4-FFF2-40B4-BE49-F238E27FC236}">
                  <a16:creationId xmlns:a16="http://schemas.microsoft.com/office/drawing/2014/main" id="{AC67CED9-FD3A-434A-88A3-DBAE3AD899E6}"/>
                </a:ext>
              </a:extLst>
            </p:cNvPr>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23">
              <a:extLst>
                <a:ext uri="{FF2B5EF4-FFF2-40B4-BE49-F238E27FC236}">
                  <a16:creationId xmlns:a16="http://schemas.microsoft.com/office/drawing/2014/main" id="{44F66F76-752A-491C-B274-673F47241618}"/>
                </a:ext>
              </a:extLst>
            </p:cNvPr>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24">
              <a:extLst>
                <a:ext uri="{FF2B5EF4-FFF2-40B4-BE49-F238E27FC236}">
                  <a16:creationId xmlns:a16="http://schemas.microsoft.com/office/drawing/2014/main" id="{176AE296-4A50-4524-B29A-85606A4AB047}"/>
                </a:ext>
              </a:extLst>
            </p:cNvPr>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25">
              <a:extLst>
                <a:ext uri="{FF2B5EF4-FFF2-40B4-BE49-F238E27FC236}">
                  <a16:creationId xmlns:a16="http://schemas.microsoft.com/office/drawing/2014/main" id="{1B845B74-7696-447D-A653-5ACD59214F3B}"/>
                </a:ext>
              </a:extLst>
            </p:cNvPr>
            <p:cNvSpPr>
              <a:spLocks/>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6">
              <a:extLst>
                <a:ext uri="{FF2B5EF4-FFF2-40B4-BE49-F238E27FC236}">
                  <a16:creationId xmlns:a16="http://schemas.microsoft.com/office/drawing/2014/main" id="{C0ACD6A3-0947-4954-AAD8-07A175660F34}"/>
                </a:ext>
              </a:extLst>
            </p:cNvPr>
            <p:cNvSpPr>
              <a:spLocks/>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27">
              <a:extLst>
                <a:ext uri="{FF2B5EF4-FFF2-40B4-BE49-F238E27FC236}">
                  <a16:creationId xmlns:a16="http://schemas.microsoft.com/office/drawing/2014/main" id="{82509D95-38C5-4C6A-9E90-521AC817FAF8}"/>
                </a:ext>
              </a:extLst>
            </p:cNvPr>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28">
              <a:extLst>
                <a:ext uri="{FF2B5EF4-FFF2-40B4-BE49-F238E27FC236}">
                  <a16:creationId xmlns:a16="http://schemas.microsoft.com/office/drawing/2014/main" id="{9FED7331-F288-4F8A-91AE-8675A9973F0D}"/>
                </a:ext>
              </a:extLst>
            </p:cNvPr>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29">
              <a:extLst>
                <a:ext uri="{FF2B5EF4-FFF2-40B4-BE49-F238E27FC236}">
                  <a16:creationId xmlns:a16="http://schemas.microsoft.com/office/drawing/2014/main" id="{DEC7CC7D-EC9E-4036-8E0B-6C45171A9A3C}"/>
                </a:ext>
              </a:extLst>
            </p:cNvPr>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30">
              <a:extLst>
                <a:ext uri="{FF2B5EF4-FFF2-40B4-BE49-F238E27FC236}">
                  <a16:creationId xmlns:a16="http://schemas.microsoft.com/office/drawing/2014/main" id="{0160EE00-9818-4A30-82C6-CFB3129B4B5D}"/>
                </a:ext>
              </a:extLst>
            </p:cNvPr>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31">
              <a:extLst>
                <a:ext uri="{FF2B5EF4-FFF2-40B4-BE49-F238E27FC236}">
                  <a16:creationId xmlns:a16="http://schemas.microsoft.com/office/drawing/2014/main" id="{93BCC09A-EA9B-41DF-9CC9-035DB2BFDDB3}"/>
                </a:ext>
              </a:extLst>
            </p:cNvPr>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32">
              <a:extLst>
                <a:ext uri="{FF2B5EF4-FFF2-40B4-BE49-F238E27FC236}">
                  <a16:creationId xmlns:a16="http://schemas.microsoft.com/office/drawing/2014/main" id="{39598EC7-FD6E-432A-ADFE-8625171FB3E1}"/>
                </a:ext>
              </a:extLst>
            </p:cNvPr>
            <p:cNvSpPr>
              <a:spLocks/>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33">
              <a:extLst>
                <a:ext uri="{FF2B5EF4-FFF2-40B4-BE49-F238E27FC236}">
                  <a16:creationId xmlns:a16="http://schemas.microsoft.com/office/drawing/2014/main" id="{E50339D3-8C69-407E-A54C-5B8AE6434107}"/>
                </a:ext>
              </a:extLst>
            </p:cNvPr>
            <p:cNvSpPr>
              <a:spLocks/>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34">
              <a:extLst>
                <a:ext uri="{FF2B5EF4-FFF2-40B4-BE49-F238E27FC236}">
                  <a16:creationId xmlns:a16="http://schemas.microsoft.com/office/drawing/2014/main" id="{984A19DD-9B68-45C3-B0BE-1E2F6976F434}"/>
                </a:ext>
              </a:extLst>
            </p:cNvPr>
            <p:cNvSpPr>
              <a:spLocks/>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5">
              <a:extLst>
                <a:ext uri="{FF2B5EF4-FFF2-40B4-BE49-F238E27FC236}">
                  <a16:creationId xmlns:a16="http://schemas.microsoft.com/office/drawing/2014/main" id="{9C96BAB3-5CC0-4206-9169-CE9CF4B3B968}"/>
                </a:ext>
              </a:extLst>
            </p:cNvPr>
            <p:cNvSpPr>
              <a:spLocks/>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36">
              <a:extLst>
                <a:ext uri="{FF2B5EF4-FFF2-40B4-BE49-F238E27FC236}">
                  <a16:creationId xmlns:a16="http://schemas.microsoft.com/office/drawing/2014/main" id="{18E5D7A9-AA35-44DC-AD97-13EC19F24F0F}"/>
                </a:ext>
              </a:extLst>
            </p:cNvPr>
            <p:cNvSpPr>
              <a:spLocks/>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37">
              <a:extLst>
                <a:ext uri="{FF2B5EF4-FFF2-40B4-BE49-F238E27FC236}">
                  <a16:creationId xmlns:a16="http://schemas.microsoft.com/office/drawing/2014/main" id="{1A2C0696-2392-4422-8256-15821702C1FC}"/>
                </a:ext>
              </a:extLst>
            </p:cNvPr>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38">
              <a:extLst>
                <a:ext uri="{FF2B5EF4-FFF2-40B4-BE49-F238E27FC236}">
                  <a16:creationId xmlns:a16="http://schemas.microsoft.com/office/drawing/2014/main" id="{8C4EE6C3-06B4-4061-BB27-47040BCC743C}"/>
                </a:ext>
              </a:extLst>
            </p:cNvPr>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39">
              <a:extLst>
                <a:ext uri="{FF2B5EF4-FFF2-40B4-BE49-F238E27FC236}">
                  <a16:creationId xmlns:a16="http://schemas.microsoft.com/office/drawing/2014/main" id="{218F4C1B-0FC8-492F-8374-B0C1BA3AD222}"/>
                </a:ext>
              </a:extLst>
            </p:cNvPr>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40">
              <a:extLst>
                <a:ext uri="{FF2B5EF4-FFF2-40B4-BE49-F238E27FC236}">
                  <a16:creationId xmlns:a16="http://schemas.microsoft.com/office/drawing/2014/main" id="{A21AB21E-84FF-4B18-9789-944D72D5C026}"/>
                </a:ext>
              </a:extLst>
            </p:cNvPr>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41">
              <a:extLst>
                <a:ext uri="{FF2B5EF4-FFF2-40B4-BE49-F238E27FC236}">
                  <a16:creationId xmlns:a16="http://schemas.microsoft.com/office/drawing/2014/main" id="{EF2BD04C-9BF5-4693-BF98-09BAA42D5A71}"/>
                </a:ext>
              </a:extLst>
            </p:cNvPr>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42">
              <a:extLst>
                <a:ext uri="{FF2B5EF4-FFF2-40B4-BE49-F238E27FC236}">
                  <a16:creationId xmlns:a16="http://schemas.microsoft.com/office/drawing/2014/main" id="{16C8CAD2-E9DB-40FB-B863-B571914582C2}"/>
                </a:ext>
              </a:extLst>
            </p:cNvPr>
            <p:cNvSpPr>
              <a:spLocks/>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43">
              <a:extLst>
                <a:ext uri="{FF2B5EF4-FFF2-40B4-BE49-F238E27FC236}">
                  <a16:creationId xmlns:a16="http://schemas.microsoft.com/office/drawing/2014/main" id="{DDF5C8F2-1797-4987-9F70-8C14C843D0A1}"/>
                </a:ext>
              </a:extLst>
            </p:cNvPr>
            <p:cNvSpPr>
              <a:spLocks/>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44">
              <a:extLst>
                <a:ext uri="{FF2B5EF4-FFF2-40B4-BE49-F238E27FC236}">
                  <a16:creationId xmlns:a16="http://schemas.microsoft.com/office/drawing/2014/main" id="{DA9419F2-15D9-4798-86BE-6F5A058BB357}"/>
                </a:ext>
              </a:extLst>
            </p:cNvPr>
            <p:cNvSpPr>
              <a:spLocks/>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5">
              <a:extLst>
                <a:ext uri="{FF2B5EF4-FFF2-40B4-BE49-F238E27FC236}">
                  <a16:creationId xmlns:a16="http://schemas.microsoft.com/office/drawing/2014/main" id="{24E6AFD7-6F04-416A-A7FE-C183BBFB133B}"/>
                </a:ext>
              </a:extLst>
            </p:cNvPr>
            <p:cNvSpPr>
              <a:spLocks/>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46">
              <a:extLst>
                <a:ext uri="{FF2B5EF4-FFF2-40B4-BE49-F238E27FC236}">
                  <a16:creationId xmlns:a16="http://schemas.microsoft.com/office/drawing/2014/main" id="{78635863-2EA3-47F8-A6F1-578CFC8D8161}"/>
                </a:ext>
              </a:extLst>
            </p:cNvPr>
            <p:cNvSpPr>
              <a:spLocks/>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47">
              <a:extLst>
                <a:ext uri="{FF2B5EF4-FFF2-40B4-BE49-F238E27FC236}">
                  <a16:creationId xmlns:a16="http://schemas.microsoft.com/office/drawing/2014/main" id="{46F9FC01-92FD-4913-909B-A9D435C249FB}"/>
                </a:ext>
              </a:extLst>
            </p:cNvPr>
            <p:cNvSpPr>
              <a:spLocks/>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8">
              <a:extLst>
                <a:ext uri="{FF2B5EF4-FFF2-40B4-BE49-F238E27FC236}">
                  <a16:creationId xmlns:a16="http://schemas.microsoft.com/office/drawing/2014/main" id="{39D6A4F9-EB63-4F65-8B3D-EE71C8E4D917}"/>
                </a:ext>
              </a:extLst>
            </p:cNvPr>
            <p:cNvSpPr>
              <a:spLocks/>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9">
              <a:extLst>
                <a:ext uri="{FF2B5EF4-FFF2-40B4-BE49-F238E27FC236}">
                  <a16:creationId xmlns:a16="http://schemas.microsoft.com/office/drawing/2014/main" id="{A5268D3C-8E44-496F-B41D-BD7E1BFB3A93}"/>
                </a:ext>
              </a:extLst>
            </p:cNvPr>
            <p:cNvSpPr>
              <a:spLocks/>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50">
              <a:extLst>
                <a:ext uri="{FF2B5EF4-FFF2-40B4-BE49-F238E27FC236}">
                  <a16:creationId xmlns:a16="http://schemas.microsoft.com/office/drawing/2014/main" id="{1B80B65D-3EFD-4780-949A-6F5F3FC7F977}"/>
                </a:ext>
              </a:extLst>
            </p:cNvPr>
            <p:cNvSpPr>
              <a:spLocks/>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51">
              <a:extLst>
                <a:ext uri="{FF2B5EF4-FFF2-40B4-BE49-F238E27FC236}">
                  <a16:creationId xmlns:a16="http://schemas.microsoft.com/office/drawing/2014/main" id="{49D10207-F444-469B-98AC-FEC7B485C5E1}"/>
                </a:ext>
              </a:extLst>
            </p:cNvPr>
            <p:cNvSpPr>
              <a:spLocks/>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52">
              <a:extLst>
                <a:ext uri="{FF2B5EF4-FFF2-40B4-BE49-F238E27FC236}">
                  <a16:creationId xmlns:a16="http://schemas.microsoft.com/office/drawing/2014/main" id="{207970DE-C70D-45CD-8113-970140C6EFFF}"/>
                </a:ext>
              </a:extLst>
            </p:cNvPr>
            <p:cNvSpPr>
              <a:spLocks/>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53">
              <a:extLst>
                <a:ext uri="{FF2B5EF4-FFF2-40B4-BE49-F238E27FC236}">
                  <a16:creationId xmlns:a16="http://schemas.microsoft.com/office/drawing/2014/main" id="{1AA0C8BF-D34B-442B-8137-A3DCC181B949}"/>
                </a:ext>
              </a:extLst>
            </p:cNvPr>
            <p:cNvSpPr>
              <a:spLocks/>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54">
              <a:extLst>
                <a:ext uri="{FF2B5EF4-FFF2-40B4-BE49-F238E27FC236}">
                  <a16:creationId xmlns:a16="http://schemas.microsoft.com/office/drawing/2014/main" id="{1ADF423A-F547-4AE6-AE67-32C146BC6409}"/>
                </a:ext>
              </a:extLst>
            </p:cNvPr>
            <p:cNvSpPr>
              <a:spLocks/>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55">
              <a:extLst>
                <a:ext uri="{FF2B5EF4-FFF2-40B4-BE49-F238E27FC236}">
                  <a16:creationId xmlns:a16="http://schemas.microsoft.com/office/drawing/2014/main" id="{98531D48-FF30-4346-B1E8-0D004887A5A3}"/>
                </a:ext>
              </a:extLst>
            </p:cNvPr>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6">
              <a:extLst>
                <a:ext uri="{FF2B5EF4-FFF2-40B4-BE49-F238E27FC236}">
                  <a16:creationId xmlns:a16="http://schemas.microsoft.com/office/drawing/2014/main" id="{E789F286-4BAD-4D4E-8F7A-90EBA71667AB}"/>
                </a:ext>
              </a:extLst>
            </p:cNvPr>
            <p:cNvSpPr>
              <a:spLocks/>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7">
              <a:extLst>
                <a:ext uri="{FF2B5EF4-FFF2-40B4-BE49-F238E27FC236}">
                  <a16:creationId xmlns:a16="http://schemas.microsoft.com/office/drawing/2014/main" id="{E15CBB55-7390-446B-91AD-651E1F0DDAFA}"/>
                </a:ext>
              </a:extLst>
            </p:cNvPr>
            <p:cNvSpPr>
              <a:spLocks/>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58">
              <a:extLst>
                <a:ext uri="{FF2B5EF4-FFF2-40B4-BE49-F238E27FC236}">
                  <a16:creationId xmlns:a16="http://schemas.microsoft.com/office/drawing/2014/main" id="{474A453E-1D25-4DB9-BF1E-936745E4EA1F}"/>
                </a:ext>
              </a:extLst>
            </p:cNvPr>
            <p:cNvSpPr>
              <a:spLocks/>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59">
              <a:extLst>
                <a:ext uri="{FF2B5EF4-FFF2-40B4-BE49-F238E27FC236}">
                  <a16:creationId xmlns:a16="http://schemas.microsoft.com/office/drawing/2014/main" id="{611AE047-228A-47F1-B24E-11CEB6B6FE41}"/>
                </a:ext>
              </a:extLst>
            </p:cNvPr>
            <p:cNvSpPr>
              <a:spLocks/>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60">
              <a:extLst>
                <a:ext uri="{FF2B5EF4-FFF2-40B4-BE49-F238E27FC236}">
                  <a16:creationId xmlns:a16="http://schemas.microsoft.com/office/drawing/2014/main" id="{021B999F-E926-47F4-9218-A0C09942EDBE}"/>
                </a:ext>
              </a:extLst>
            </p:cNvPr>
            <p:cNvSpPr>
              <a:spLocks/>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61">
              <a:extLst>
                <a:ext uri="{FF2B5EF4-FFF2-40B4-BE49-F238E27FC236}">
                  <a16:creationId xmlns:a16="http://schemas.microsoft.com/office/drawing/2014/main" id="{5180C9B4-2BEA-4021-A4F7-79F5457FE2B7}"/>
                </a:ext>
              </a:extLst>
            </p:cNvPr>
            <p:cNvSpPr>
              <a:spLocks/>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2">
              <a:extLst>
                <a:ext uri="{FF2B5EF4-FFF2-40B4-BE49-F238E27FC236}">
                  <a16:creationId xmlns:a16="http://schemas.microsoft.com/office/drawing/2014/main" id="{16B46714-F792-4F5B-8F06-76AE8462BBC9}"/>
                </a:ext>
              </a:extLst>
            </p:cNvPr>
            <p:cNvSpPr>
              <a:spLocks/>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63">
              <a:extLst>
                <a:ext uri="{FF2B5EF4-FFF2-40B4-BE49-F238E27FC236}">
                  <a16:creationId xmlns:a16="http://schemas.microsoft.com/office/drawing/2014/main" id="{239DB59A-7927-4249-9791-04F51AE89264}"/>
                </a:ext>
              </a:extLst>
            </p:cNvPr>
            <p:cNvSpPr>
              <a:spLocks/>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4">
              <a:extLst>
                <a:ext uri="{FF2B5EF4-FFF2-40B4-BE49-F238E27FC236}">
                  <a16:creationId xmlns:a16="http://schemas.microsoft.com/office/drawing/2014/main" id="{C1D39690-5CC6-4AB6-B9A0-11A37CC5BAFF}"/>
                </a:ext>
              </a:extLst>
            </p:cNvPr>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65">
              <a:extLst>
                <a:ext uri="{FF2B5EF4-FFF2-40B4-BE49-F238E27FC236}">
                  <a16:creationId xmlns:a16="http://schemas.microsoft.com/office/drawing/2014/main" id="{4633F9D1-C102-4289-B041-393979AA51E1}"/>
                </a:ext>
              </a:extLst>
            </p:cNvPr>
            <p:cNvSpPr>
              <a:spLocks/>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66">
              <a:extLst>
                <a:ext uri="{FF2B5EF4-FFF2-40B4-BE49-F238E27FC236}">
                  <a16:creationId xmlns:a16="http://schemas.microsoft.com/office/drawing/2014/main" id="{1463A027-5AB5-45BF-94FE-7D735DCD7E27}"/>
                </a:ext>
              </a:extLst>
            </p:cNvPr>
            <p:cNvSpPr>
              <a:spLocks/>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67">
              <a:extLst>
                <a:ext uri="{FF2B5EF4-FFF2-40B4-BE49-F238E27FC236}">
                  <a16:creationId xmlns:a16="http://schemas.microsoft.com/office/drawing/2014/main" id="{5F4D1DF9-014E-429C-9397-443BD0F19FED}"/>
                </a:ext>
              </a:extLst>
            </p:cNvPr>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68">
              <a:extLst>
                <a:ext uri="{FF2B5EF4-FFF2-40B4-BE49-F238E27FC236}">
                  <a16:creationId xmlns:a16="http://schemas.microsoft.com/office/drawing/2014/main" id="{275FA5E7-0718-42D8-8C8E-A5B681DB2F85}"/>
                </a:ext>
              </a:extLst>
            </p:cNvPr>
            <p:cNvSpPr>
              <a:spLocks/>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69">
              <a:extLst>
                <a:ext uri="{FF2B5EF4-FFF2-40B4-BE49-F238E27FC236}">
                  <a16:creationId xmlns:a16="http://schemas.microsoft.com/office/drawing/2014/main" id="{DB3A3E75-2865-4CE4-BF0D-FB6E863BF7D4}"/>
                </a:ext>
              </a:extLst>
            </p:cNvPr>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70">
              <a:extLst>
                <a:ext uri="{FF2B5EF4-FFF2-40B4-BE49-F238E27FC236}">
                  <a16:creationId xmlns:a16="http://schemas.microsoft.com/office/drawing/2014/main" id="{870CB74F-6E45-436D-812A-7B26538F2F72}"/>
                </a:ext>
              </a:extLst>
            </p:cNvPr>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71">
              <a:extLst>
                <a:ext uri="{FF2B5EF4-FFF2-40B4-BE49-F238E27FC236}">
                  <a16:creationId xmlns:a16="http://schemas.microsoft.com/office/drawing/2014/main" id="{5E5A1980-0D09-436F-B13F-BE35E336B646}"/>
                </a:ext>
              </a:extLst>
            </p:cNvPr>
            <p:cNvSpPr>
              <a:spLocks/>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72">
              <a:extLst>
                <a:ext uri="{FF2B5EF4-FFF2-40B4-BE49-F238E27FC236}">
                  <a16:creationId xmlns:a16="http://schemas.microsoft.com/office/drawing/2014/main" id="{EC15051D-804A-44D3-8818-B9C169AF20E0}"/>
                </a:ext>
              </a:extLst>
            </p:cNvPr>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73">
              <a:extLst>
                <a:ext uri="{FF2B5EF4-FFF2-40B4-BE49-F238E27FC236}">
                  <a16:creationId xmlns:a16="http://schemas.microsoft.com/office/drawing/2014/main" id="{A3305379-FAFA-4387-9B19-8E8E4CE576E1}"/>
                </a:ext>
              </a:extLst>
            </p:cNvPr>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74">
              <a:extLst>
                <a:ext uri="{FF2B5EF4-FFF2-40B4-BE49-F238E27FC236}">
                  <a16:creationId xmlns:a16="http://schemas.microsoft.com/office/drawing/2014/main" id="{92E1C711-1941-4079-A527-C21DFEBC4048}"/>
                </a:ext>
              </a:extLst>
            </p:cNvPr>
            <p:cNvSpPr>
              <a:spLocks/>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75">
              <a:extLst>
                <a:ext uri="{FF2B5EF4-FFF2-40B4-BE49-F238E27FC236}">
                  <a16:creationId xmlns:a16="http://schemas.microsoft.com/office/drawing/2014/main" id="{93D2F9E8-94D6-43E3-95F4-181690495472}"/>
                </a:ext>
              </a:extLst>
            </p:cNvPr>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6">
              <a:extLst>
                <a:ext uri="{FF2B5EF4-FFF2-40B4-BE49-F238E27FC236}">
                  <a16:creationId xmlns:a16="http://schemas.microsoft.com/office/drawing/2014/main" id="{D94FC779-D540-4B3E-BD43-3FD9341C13D4}"/>
                </a:ext>
              </a:extLst>
            </p:cNvPr>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77">
              <a:extLst>
                <a:ext uri="{FF2B5EF4-FFF2-40B4-BE49-F238E27FC236}">
                  <a16:creationId xmlns:a16="http://schemas.microsoft.com/office/drawing/2014/main" id="{361995EC-8EC7-410A-9B05-668B33DDD1F5}"/>
                </a:ext>
              </a:extLst>
            </p:cNvPr>
            <p:cNvSpPr>
              <a:spLocks/>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8">
              <a:extLst>
                <a:ext uri="{FF2B5EF4-FFF2-40B4-BE49-F238E27FC236}">
                  <a16:creationId xmlns:a16="http://schemas.microsoft.com/office/drawing/2014/main" id="{8D7D1559-0FCC-4F0B-838B-7DAA33CA9A78}"/>
                </a:ext>
              </a:extLst>
            </p:cNvPr>
            <p:cNvSpPr>
              <a:spLocks/>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9">
              <a:extLst>
                <a:ext uri="{FF2B5EF4-FFF2-40B4-BE49-F238E27FC236}">
                  <a16:creationId xmlns:a16="http://schemas.microsoft.com/office/drawing/2014/main" id="{2A9FA75B-38D3-4987-91CA-908E3BE8347E}"/>
                </a:ext>
              </a:extLst>
            </p:cNvPr>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0">
              <a:extLst>
                <a:ext uri="{FF2B5EF4-FFF2-40B4-BE49-F238E27FC236}">
                  <a16:creationId xmlns:a16="http://schemas.microsoft.com/office/drawing/2014/main" id="{2991EFB6-98FF-4213-9121-81288D18EE16}"/>
                </a:ext>
              </a:extLst>
            </p:cNvPr>
            <p:cNvSpPr>
              <a:spLocks/>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1">
              <a:extLst>
                <a:ext uri="{FF2B5EF4-FFF2-40B4-BE49-F238E27FC236}">
                  <a16:creationId xmlns:a16="http://schemas.microsoft.com/office/drawing/2014/main" id="{EBA31288-5B6E-4C55-989C-3EB590369E1E}"/>
                </a:ext>
              </a:extLst>
            </p:cNvPr>
            <p:cNvSpPr>
              <a:spLocks/>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82">
              <a:extLst>
                <a:ext uri="{FF2B5EF4-FFF2-40B4-BE49-F238E27FC236}">
                  <a16:creationId xmlns:a16="http://schemas.microsoft.com/office/drawing/2014/main" id="{76AF92BF-8A2F-4650-98A4-41807CC11A2B}"/>
                </a:ext>
              </a:extLst>
            </p:cNvPr>
            <p:cNvSpPr>
              <a:spLocks/>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83">
              <a:extLst>
                <a:ext uri="{FF2B5EF4-FFF2-40B4-BE49-F238E27FC236}">
                  <a16:creationId xmlns:a16="http://schemas.microsoft.com/office/drawing/2014/main" id="{E5995104-97A7-4ACF-9DF3-5EB76814BAC3}"/>
                </a:ext>
              </a:extLst>
            </p:cNvPr>
            <p:cNvSpPr>
              <a:spLocks/>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4">
              <a:extLst>
                <a:ext uri="{FF2B5EF4-FFF2-40B4-BE49-F238E27FC236}">
                  <a16:creationId xmlns:a16="http://schemas.microsoft.com/office/drawing/2014/main" id="{E010BE68-3C01-480F-A5AE-D79E84DF8A2D}"/>
                </a:ext>
              </a:extLst>
            </p:cNvPr>
            <p:cNvSpPr>
              <a:spLocks/>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5">
              <a:extLst>
                <a:ext uri="{FF2B5EF4-FFF2-40B4-BE49-F238E27FC236}">
                  <a16:creationId xmlns:a16="http://schemas.microsoft.com/office/drawing/2014/main" id="{7D33ACD3-8999-4A36-BBB4-3AA017CFB6D6}"/>
                </a:ext>
              </a:extLst>
            </p:cNvPr>
            <p:cNvSpPr>
              <a:spLocks/>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6">
              <a:extLst>
                <a:ext uri="{FF2B5EF4-FFF2-40B4-BE49-F238E27FC236}">
                  <a16:creationId xmlns:a16="http://schemas.microsoft.com/office/drawing/2014/main" id="{5D94C067-585E-4ED0-B64F-B814A4506CD1}"/>
                </a:ext>
              </a:extLst>
            </p:cNvPr>
            <p:cNvSpPr>
              <a:spLocks/>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7">
              <a:extLst>
                <a:ext uri="{FF2B5EF4-FFF2-40B4-BE49-F238E27FC236}">
                  <a16:creationId xmlns:a16="http://schemas.microsoft.com/office/drawing/2014/main" id="{15941FD9-6DB3-4420-BA88-F5C9C5E9120D}"/>
                </a:ext>
              </a:extLst>
            </p:cNvPr>
            <p:cNvSpPr>
              <a:spLocks/>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8">
              <a:extLst>
                <a:ext uri="{FF2B5EF4-FFF2-40B4-BE49-F238E27FC236}">
                  <a16:creationId xmlns:a16="http://schemas.microsoft.com/office/drawing/2014/main" id="{0450C08D-FB8A-45D8-A00A-0F33E93395B6}"/>
                </a:ext>
              </a:extLst>
            </p:cNvPr>
            <p:cNvSpPr>
              <a:spLocks/>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9">
              <a:extLst>
                <a:ext uri="{FF2B5EF4-FFF2-40B4-BE49-F238E27FC236}">
                  <a16:creationId xmlns:a16="http://schemas.microsoft.com/office/drawing/2014/main" id="{B2A2570E-F859-40E9-8CE6-306443B3E0B1}"/>
                </a:ext>
              </a:extLst>
            </p:cNvPr>
            <p:cNvSpPr>
              <a:spLocks/>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90">
              <a:extLst>
                <a:ext uri="{FF2B5EF4-FFF2-40B4-BE49-F238E27FC236}">
                  <a16:creationId xmlns:a16="http://schemas.microsoft.com/office/drawing/2014/main" id="{F2E70A20-A825-46ED-A372-55F7AE429C37}"/>
                </a:ext>
              </a:extLst>
            </p:cNvPr>
            <p:cNvSpPr>
              <a:spLocks/>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91">
              <a:extLst>
                <a:ext uri="{FF2B5EF4-FFF2-40B4-BE49-F238E27FC236}">
                  <a16:creationId xmlns:a16="http://schemas.microsoft.com/office/drawing/2014/main" id="{A7DEB9E3-F8AD-4017-AEA7-E2F67EFCD5F0}"/>
                </a:ext>
              </a:extLst>
            </p:cNvPr>
            <p:cNvSpPr>
              <a:spLocks/>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92">
              <a:extLst>
                <a:ext uri="{FF2B5EF4-FFF2-40B4-BE49-F238E27FC236}">
                  <a16:creationId xmlns:a16="http://schemas.microsoft.com/office/drawing/2014/main" id="{81C3071C-61C2-4009-9063-59C3B5AD55BE}"/>
                </a:ext>
              </a:extLst>
            </p:cNvPr>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3">
              <a:extLst>
                <a:ext uri="{FF2B5EF4-FFF2-40B4-BE49-F238E27FC236}">
                  <a16:creationId xmlns:a16="http://schemas.microsoft.com/office/drawing/2014/main" id="{415C8E29-953B-4C4C-B55E-8B322902956B}"/>
                </a:ext>
              </a:extLst>
            </p:cNvPr>
            <p:cNvSpPr>
              <a:spLocks/>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4">
              <a:extLst>
                <a:ext uri="{FF2B5EF4-FFF2-40B4-BE49-F238E27FC236}">
                  <a16:creationId xmlns:a16="http://schemas.microsoft.com/office/drawing/2014/main" id="{BF71512B-B2C6-4C8D-9E9E-10B4E15CDA1E}"/>
                </a:ext>
              </a:extLst>
            </p:cNvPr>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5">
              <a:extLst>
                <a:ext uri="{FF2B5EF4-FFF2-40B4-BE49-F238E27FC236}">
                  <a16:creationId xmlns:a16="http://schemas.microsoft.com/office/drawing/2014/main" id="{BE2CFE24-C52C-4D02-9DC8-6288829D897D}"/>
                </a:ext>
              </a:extLst>
            </p:cNvPr>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6">
              <a:extLst>
                <a:ext uri="{FF2B5EF4-FFF2-40B4-BE49-F238E27FC236}">
                  <a16:creationId xmlns:a16="http://schemas.microsoft.com/office/drawing/2014/main" id="{6ED55F1F-6B19-4354-98DE-F833C8ED3843}"/>
                </a:ext>
              </a:extLst>
            </p:cNvPr>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7">
              <a:extLst>
                <a:ext uri="{FF2B5EF4-FFF2-40B4-BE49-F238E27FC236}">
                  <a16:creationId xmlns:a16="http://schemas.microsoft.com/office/drawing/2014/main" id="{444DFD56-ECD1-4DC4-BDCC-FED8864720C1}"/>
                </a:ext>
              </a:extLst>
            </p:cNvPr>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8">
              <a:extLst>
                <a:ext uri="{FF2B5EF4-FFF2-40B4-BE49-F238E27FC236}">
                  <a16:creationId xmlns:a16="http://schemas.microsoft.com/office/drawing/2014/main" id="{3803B012-9CCB-4533-91C4-F7F20CF008AA}"/>
                </a:ext>
              </a:extLst>
            </p:cNvPr>
            <p:cNvSpPr>
              <a:spLocks/>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9">
              <a:extLst>
                <a:ext uri="{FF2B5EF4-FFF2-40B4-BE49-F238E27FC236}">
                  <a16:creationId xmlns:a16="http://schemas.microsoft.com/office/drawing/2014/main" id="{4A514FAE-072C-4C3E-BE87-06FC27755B8E}"/>
                </a:ext>
              </a:extLst>
            </p:cNvPr>
            <p:cNvSpPr>
              <a:spLocks/>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0">
              <a:extLst>
                <a:ext uri="{FF2B5EF4-FFF2-40B4-BE49-F238E27FC236}">
                  <a16:creationId xmlns:a16="http://schemas.microsoft.com/office/drawing/2014/main" id="{D92DDB49-77DD-407B-AC34-EA4138155BCC}"/>
                </a:ext>
              </a:extLst>
            </p:cNvPr>
            <p:cNvSpPr>
              <a:spLocks/>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1">
              <a:extLst>
                <a:ext uri="{FF2B5EF4-FFF2-40B4-BE49-F238E27FC236}">
                  <a16:creationId xmlns:a16="http://schemas.microsoft.com/office/drawing/2014/main" id="{614F0E10-5550-4FA2-83D3-887A589FECD8}"/>
                </a:ext>
              </a:extLst>
            </p:cNvPr>
            <p:cNvSpPr>
              <a:spLocks/>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2">
              <a:extLst>
                <a:ext uri="{FF2B5EF4-FFF2-40B4-BE49-F238E27FC236}">
                  <a16:creationId xmlns:a16="http://schemas.microsoft.com/office/drawing/2014/main" id="{56E8ECBE-F21B-4E58-AF80-8110CF42818A}"/>
                </a:ext>
              </a:extLst>
            </p:cNvPr>
            <p:cNvSpPr>
              <a:spLocks/>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3">
              <a:extLst>
                <a:ext uri="{FF2B5EF4-FFF2-40B4-BE49-F238E27FC236}">
                  <a16:creationId xmlns:a16="http://schemas.microsoft.com/office/drawing/2014/main" id="{A72C9173-A8F1-4A2F-924D-8FE7BB411BFD}"/>
                </a:ext>
              </a:extLst>
            </p:cNvPr>
            <p:cNvSpPr>
              <a:spLocks/>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4">
              <a:extLst>
                <a:ext uri="{FF2B5EF4-FFF2-40B4-BE49-F238E27FC236}">
                  <a16:creationId xmlns:a16="http://schemas.microsoft.com/office/drawing/2014/main" id="{86E046BF-B7C2-47B5-9E74-24670669ABE4}"/>
                </a:ext>
              </a:extLst>
            </p:cNvPr>
            <p:cNvSpPr>
              <a:spLocks/>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5">
              <a:extLst>
                <a:ext uri="{FF2B5EF4-FFF2-40B4-BE49-F238E27FC236}">
                  <a16:creationId xmlns:a16="http://schemas.microsoft.com/office/drawing/2014/main" id="{40F3A158-F8FE-4F8F-B886-D5FC0311271F}"/>
                </a:ext>
              </a:extLst>
            </p:cNvPr>
            <p:cNvSpPr>
              <a:spLocks/>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6">
              <a:extLst>
                <a:ext uri="{FF2B5EF4-FFF2-40B4-BE49-F238E27FC236}">
                  <a16:creationId xmlns:a16="http://schemas.microsoft.com/office/drawing/2014/main" id="{B12462F4-F5C0-4B5C-B58D-3DCB91961953}"/>
                </a:ext>
              </a:extLst>
            </p:cNvPr>
            <p:cNvSpPr>
              <a:spLocks/>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7">
              <a:extLst>
                <a:ext uri="{FF2B5EF4-FFF2-40B4-BE49-F238E27FC236}">
                  <a16:creationId xmlns:a16="http://schemas.microsoft.com/office/drawing/2014/main" id="{5606DEDC-F4C4-4DD9-AA52-22A209A16ADF}"/>
                </a:ext>
              </a:extLst>
            </p:cNvPr>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8">
              <a:extLst>
                <a:ext uri="{FF2B5EF4-FFF2-40B4-BE49-F238E27FC236}">
                  <a16:creationId xmlns:a16="http://schemas.microsoft.com/office/drawing/2014/main" id="{77E73503-F4F3-4C2E-B415-60D76F543E43}"/>
                </a:ext>
              </a:extLst>
            </p:cNvPr>
            <p:cNvSpPr>
              <a:spLocks/>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09">
              <a:extLst>
                <a:ext uri="{FF2B5EF4-FFF2-40B4-BE49-F238E27FC236}">
                  <a16:creationId xmlns:a16="http://schemas.microsoft.com/office/drawing/2014/main" id="{27EEE7BB-61A7-4643-BDA3-196A2A83A49B}"/>
                </a:ext>
              </a:extLst>
            </p:cNvPr>
            <p:cNvSpPr>
              <a:spLocks/>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0">
              <a:extLst>
                <a:ext uri="{FF2B5EF4-FFF2-40B4-BE49-F238E27FC236}">
                  <a16:creationId xmlns:a16="http://schemas.microsoft.com/office/drawing/2014/main" id="{BAE8FF36-98A2-493C-A820-E2F232EAFB70}"/>
                </a:ext>
              </a:extLst>
            </p:cNvPr>
            <p:cNvSpPr>
              <a:spLocks/>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1">
              <a:extLst>
                <a:ext uri="{FF2B5EF4-FFF2-40B4-BE49-F238E27FC236}">
                  <a16:creationId xmlns:a16="http://schemas.microsoft.com/office/drawing/2014/main" id="{C8724555-6D36-4CDA-B7F8-412F315286DA}"/>
                </a:ext>
              </a:extLst>
            </p:cNvPr>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12">
              <a:extLst>
                <a:ext uri="{FF2B5EF4-FFF2-40B4-BE49-F238E27FC236}">
                  <a16:creationId xmlns:a16="http://schemas.microsoft.com/office/drawing/2014/main" id="{41E3582A-20A0-4C52-B287-89B5AB285D80}"/>
                </a:ext>
              </a:extLst>
            </p:cNvPr>
            <p:cNvSpPr>
              <a:spLocks/>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3">
              <a:extLst>
                <a:ext uri="{FF2B5EF4-FFF2-40B4-BE49-F238E27FC236}">
                  <a16:creationId xmlns:a16="http://schemas.microsoft.com/office/drawing/2014/main" id="{99969BC2-4B07-44DB-B308-DE8BAFB4A389}"/>
                </a:ext>
              </a:extLst>
            </p:cNvPr>
            <p:cNvSpPr>
              <a:spLocks/>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14">
              <a:extLst>
                <a:ext uri="{FF2B5EF4-FFF2-40B4-BE49-F238E27FC236}">
                  <a16:creationId xmlns:a16="http://schemas.microsoft.com/office/drawing/2014/main" id="{F5108AAA-8319-4D50-A0E4-AFBC48CFD323}"/>
                </a:ext>
              </a:extLst>
            </p:cNvPr>
            <p:cNvSpPr>
              <a:spLocks/>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5">
              <a:extLst>
                <a:ext uri="{FF2B5EF4-FFF2-40B4-BE49-F238E27FC236}">
                  <a16:creationId xmlns:a16="http://schemas.microsoft.com/office/drawing/2014/main" id="{BED7ADA0-A8F8-4282-870E-04718ACF7168}"/>
                </a:ext>
              </a:extLst>
            </p:cNvPr>
            <p:cNvSpPr>
              <a:spLocks/>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6">
              <a:extLst>
                <a:ext uri="{FF2B5EF4-FFF2-40B4-BE49-F238E27FC236}">
                  <a16:creationId xmlns:a16="http://schemas.microsoft.com/office/drawing/2014/main" id="{7D616641-F58E-4C32-8C9C-B938223FB4C8}"/>
                </a:ext>
              </a:extLst>
            </p:cNvPr>
            <p:cNvSpPr>
              <a:spLocks/>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7">
              <a:extLst>
                <a:ext uri="{FF2B5EF4-FFF2-40B4-BE49-F238E27FC236}">
                  <a16:creationId xmlns:a16="http://schemas.microsoft.com/office/drawing/2014/main" id="{5BA643E1-69EF-4063-BD38-317BE0B16941}"/>
                </a:ext>
              </a:extLst>
            </p:cNvPr>
            <p:cNvSpPr>
              <a:spLocks/>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8">
              <a:extLst>
                <a:ext uri="{FF2B5EF4-FFF2-40B4-BE49-F238E27FC236}">
                  <a16:creationId xmlns:a16="http://schemas.microsoft.com/office/drawing/2014/main" id="{7874A15F-DD5B-4C45-B235-081809D0F486}"/>
                </a:ext>
              </a:extLst>
            </p:cNvPr>
            <p:cNvSpPr>
              <a:spLocks/>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19">
              <a:extLst>
                <a:ext uri="{FF2B5EF4-FFF2-40B4-BE49-F238E27FC236}">
                  <a16:creationId xmlns:a16="http://schemas.microsoft.com/office/drawing/2014/main" id="{FE2815B3-AFF4-47D0-87DE-A9B5C112E711}"/>
                </a:ext>
              </a:extLst>
            </p:cNvPr>
            <p:cNvSpPr>
              <a:spLocks/>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20">
              <a:extLst>
                <a:ext uri="{FF2B5EF4-FFF2-40B4-BE49-F238E27FC236}">
                  <a16:creationId xmlns:a16="http://schemas.microsoft.com/office/drawing/2014/main" id="{1DC89396-3186-4926-A9E1-37539848E16B}"/>
                </a:ext>
              </a:extLst>
            </p:cNvPr>
            <p:cNvSpPr>
              <a:spLocks/>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1">
              <a:extLst>
                <a:ext uri="{FF2B5EF4-FFF2-40B4-BE49-F238E27FC236}">
                  <a16:creationId xmlns:a16="http://schemas.microsoft.com/office/drawing/2014/main" id="{BF6B1BB5-02B8-41F2-9E05-C239444C5FCB}"/>
                </a:ext>
              </a:extLst>
            </p:cNvPr>
            <p:cNvSpPr>
              <a:spLocks/>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22">
              <a:extLst>
                <a:ext uri="{FF2B5EF4-FFF2-40B4-BE49-F238E27FC236}">
                  <a16:creationId xmlns:a16="http://schemas.microsoft.com/office/drawing/2014/main" id="{B4926235-AEB9-4DDB-AE56-27836139B002}"/>
                </a:ext>
              </a:extLst>
            </p:cNvPr>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3">
              <a:extLst>
                <a:ext uri="{FF2B5EF4-FFF2-40B4-BE49-F238E27FC236}">
                  <a16:creationId xmlns:a16="http://schemas.microsoft.com/office/drawing/2014/main" id="{CFEBC486-77E5-4A72-B301-207C112E348D}"/>
                </a:ext>
              </a:extLst>
            </p:cNvPr>
            <p:cNvSpPr>
              <a:spLocks/>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4">
              <a:extLst>
                <a:ext uri="{FF2B5EF4-FFF2-40B4-BE49-F238E27FC236}">
                  <a16:creationId xmlns:a16="http://schemas.microsoft.com/office/drawing/2014/main" id="{65D1472C-6028-4DD7-9E71-927379BFDF39}"/>
                </a:ext>
              </a:extLst>
            </p:cNvPr>
            <p:cNvSpPr>
              <a:spLocks/>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5">
              <a:extLst>
                <a:ext uri="{FF2B5EF4-FFF2-40B4-BE49-F238E27FC236}">
                  <a16:creationId xmlns:a16="http://schemas.microsoft.com/office/drawing/2014/main" id="{4734B856-9ED3-414F-AB02-530C4C5EB4D2}"/>
                </a:ext>
              </a:extLst>
            </p:cNvPr>
            <p:cNvSpPr>
              <a:spLocks/>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26">
              <a:extLst>
                <a:ext uri="{FF2B5EF4-FFF2-40B4-BE49-F238E27FC236}">
                  <a16:creationId xmlns:a16="http://schemas.microsoft.com/office/drawing/2014/main" id="{69F9CC06-A841-411E-AE2E-0C73E2625467}"/>
                </a:ext>
              </a:extLst>
            </p:cNvPr>
            <p:cNvSpPr>
              <a:spLocks/>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27">
              <a:extLst>
                <a:ext uri="{FF2B5EF4-FFF2-40B4-BE49-F238E27FC236}">
                  <a16:creationId xmlns:a16="http://schemas.microsoft.com/office/drawing/2014/main" id="{1BE45AF7-B1C2-4F2F-AC6E-2E1ABD83E5AE}"/>
                </a:ext>
              </a:extLst>
            </p:cNvPr>
            <p:cNvSpPr>
              <a:spLocks/>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28">
              <a:extLst>
                <a:ext uri="{FF2B5EF4-FFF2-40B4-BE49-F238E27FC236}">
                  <a16:creationId xmlns:a16="http://schemas.microsoft.com/office/drawing/2014/main" id="{12BB427E-482E-410B-B07E-F0C5433D42C5}"/>
                </a:ext>
              </a:extLst>
            </p:cNvPr>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29">
              <a:extLst>
                <a:ext uri="{FF2B5EF4-FFF2-40B4-BE49-F238E27FC236}">
                  <a16:creationId xmlns:a16="http://schemas.microsoft.com/office/drawing/2014/main" id="{17D35F55-5F64-42EE-8BBE-A6544D6E86C9}"/>
                </a:ext>
              </a:extLst>
            </p:cNvPr>
            <p:cNvSpPr>
              <a:spLocks/>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30">
              <a:extLst>
                <a:ext uri="{FF2B5EF4-FFF2-40B4-BE49-F238E27FC236}">
                  <a16:creationId xmlns:a16="http://schemas.microsoft.com/office/drawing/2014/main" id="{AEC6117A-810A-405A-9B4B-B5A571694742}"/>
                </a:ext>
              </a:extLst>
            </p:cNvPr>
            <p:cNvSpPr>
              <a:spLocks/>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31">
              <a:extLst>
                <a:ext uri="{FF2B5EF4-FFF2-40B4-BE49-F238E27FC236}">
                  <a16:creationId xmlns:a16="http://schemas.microsoft.com/office/drawing/2014/main" id="{0E833DFC-CA83-46F1-A266-949893DBF2DC}"/>
                </a:ext>
              </a:extLst>
            </p:cNvPr>
            <p:cNvSpPr>
              <a:spLocks/>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32">
              <a:extLst>
                <a:ext uri="{FF2B5EF4-FFF2-40B4-BE49-F238E27FC236}">
                  <a16:creationId xmlns:a16="http://schemas.microsoft.com/office/drawing/2014/main" id="{C9471CBE-A049-41EB-A13E-7F8EEA026E7C}"/>
                </a:ext>
              </a:extLst>
            </p:cNvPr>
            <p:cNvSpPr>
              <a:spLocks/>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33">
              <a:extLst>
                <a:ext uri="{FF2B5EF4-FFF2-40B4-BE49-F238E27FC236}">
                  <a16:creationId xmlns:a16="http://schemas.microsoft.com/office/drawing/2014/main" id="{C4B3C507-B894-4ED0-8226-59D1D02DFB92}"/>
                </a:ext>
              </a:extLst>
            </p:cNvPr>
            <p:cNvSpPr>
              <a:spLocks/>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34">
              <a:extLst>
                <a:ext uri="{FF2B5EF4-FFF2-40B4-BE49-F238E27FC236}">
                  <a16:creationId xmlns:a16="http://schemas.microsoft.com/office/drawing/2014/main" id="{073387D2-2F36-4904-ABBF-F80F6C92FEAC}"/>
                </a:ext>
              </a:extLst>
            </p:cNvPr>
            <p:cNvSpPr>
              <a:spLocks/>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35">
              <a:extLst>
                <a:ext uri="{FF2B5EF4-FFF2-40B4-BE49-F238E27FC236}">
                  <a16:creationId xmlns:a16="http://schemas.microsoft.com/office/drawing/2014/main" id="{DAC9A807-0F27-4F48-B179-27A1790B9088}"/>
                </a:ext>
              </a:extLst>
            </p:cNvPr>
            <p:cNvSpPr>
              <a:spLocks/>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36">
              <a:extLst>
                <a:ext uri="{FF2B5EF4-FFF2-40B4-BE49-F238E27FC236}">
                  <a16:creationId xmlns:a16="http://schemas.microsoft.com/office/drawing/2014/main" id="{14CD3249-0109-4893-8E1A-17774DD32974}"/>
                </a:ext>
              </a:extLst>
            </p:cNvPr>
            <p:cNvSpPr>
              <a:spLocks/>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37">
              <a:extLst>
                <a:ext uri="{FF2B5EF4-FFF2-40B4-BE49-F238E27FC236}">
                  <a16:creationId xmlns:a16="http://schemas.microsoft.com/office/drawing/2014/main" id="{0662B759-F038-41A2-B07A-6DECB5F63790}"/>
                </a:ext>
              </a:extLst>
            </p:cNvPr>
            <p:cNvSpPr>
              <a:spLocks/>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38">
              <a:extLst>
                <a:ext uri="{FF2B5EF4-FFF2-40B4-BE49-F238E27FC236}">
                  <a16:creationId xmlns:a16="http://schemas.microsoft.com/office/drawing/2014/main" id="{B6DF0B34-6F08-4EBC-AC29-D486D6844C80}"/>
                </a:ext>
              </a:extLst>
            </p:cNvPr>
            <p:cNvSpPr>
              <a:spLocks/>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9">
              <a:extLst>
                <a:ext uri="{FF2B5EF4-FFF2-40B4-BE49-F238E27FC236}">
                  <a16:creationId xmlns:a16="http://schemas.microsoft.com/office/drawing/2014/main" id="{707C187A-FAEF-4ADC-83D2-0153365B13A5}"/>
                </a:ext>
              </a:extLst>
            </p:cNvPr>
            <p:cNvSpPr>
              <a:spLocks/>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40">
              <a:extLst>
                <a:ext uri="{FF2B5EF4-FFF2-40B4-BE49-F238E27FC236}">
                  <a16:creationId xmlns:a16="http://schemas.microsoft.com/office/drawing/2014/main" id="{0629D850-BFB9-48A9-87C8-65340FC1AAE4}"/>
                </a:ext>
              </a:extLst>
            </p:cNvPr>
            <p:cNvSpPr>
              <a:spLocks/>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41">
              <a:extLst>
                <a:ext uri="{FF2B5EF4-FFF2-40B4-BE49-F238E27FC236}">
                  <a16:creationId xmlns:a16="http://schemas.microsoft.com/office/drawing/2014/main" id="{6AB7F4D1-4CC2-4199-B711-0DA9D9C0D4B1}"/>
                </a:ext>
              </a:extLst>
            </p:cNvPr>
            <p:cNvSpPr>
              <a:spLocks/>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2">
              <a:extLst>
                <a:ext uri="{FF2B5EF4-FFF2-40B4-BE49-F238E27FC236}">
                  <a16:creationId xmlns:a16="http://schemas.microsoft.com/office/drawing/2014/main" id="{0EE58141-4BE5-4DED-B133-3B3CD9310992}"/>
                </a:ext>
              </a:extLst>
            </p:cNvPr>
            <p:cNvSpPr>
              <a:spLocks/>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3">
              <a:extLst>
                <a:ext uri="{FF2B5EF4-FFF2-40B4-BE49-F238E27FC236}">
                  <a16:creationId xmlns:a16="http://schemas.microsoft.com/office/drawing/2014/main" id="{8E91DB12-BB7F-4553-91AB-48178E800EE6}"/>
                </a:ext>
              </a:extLst>
            </p:cNvPr>
            <p:cNvSpPr>
              <a:spLocks/>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4">
              <a:extLst>
                <a:ext uri="{FF2B5EF4-FFF2-40B4-BE49-F238E27FC236}">
                  <a16:creationId xmlns:a16="http://schemas.microsoft.com/office/drawing/2014/main" id="{C0753D91-91C2-4461-B05F-7FC8ACFEEE8A}"/>
                </a:ext>
              </a:extLst>
            </p:cNvPr>
            <p:cNvSpPr>
              <a:spLocks/>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45">
              <a:extLst>
                <a:ext uri="{FF2B5EF4-FFF2-40B4-BE49-F238E27FC236}">
                  <a16:creationId xmlns:a16="http://schemas.microsoft.com/office/drawing/2014/main" id="{BABCBB61-EC85-4B66-8888-1ADEE4DF0D88}"/>
                </a:ext>
              </a:extLst>
            </p:cNvPr>
            <p:cNvSpPr>
              <a:spLocks/>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46">
              <a:extLst>
                <a:ext uri="{FF2B5EF4-FFF2-40B4-BE49-F238E27FC236}">
                  <a16:creationId xmlns:a16="http://schemas.microsoft.com/office/drawing/2014/main" id="{5E184AE4-7FF1-40C1-B601-398C05E3C039}"/>
                </a:ext>
              </a:extLst>
            </p:cNvPr>
            <p:cNvSpPr>
              <a:spLocks/>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7">
              <a:extLst>
                <a:ext uri="{FF2B5EF4-FFF2-40B4-BE49-F238E27FC236}">
                  <a16:creationId xmlns:a16="http://schemas.microsoft.com/office/drawing/2014/main" id="{AD74274D-C2BD-4B4F-87F1-DBFA36685A54}"/>
                </a:ext>
              </a:extLst>
            </p:cNvPr>
            <p:cNvSpPr>
              <a:spLocks/>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8">
              <a:extLst>
                <a:ext uri="{FF2B5EF4-FFF2-40B4-BE49-F238E27FC236}">
                  <a16:creationId xmlns:a16="http://schemas.microsoft.com/office/drawing/2014/main" id="{6BA0921D-F09F-4728-B18B-311BD3AD441F}"/>
                </a:ext>
              </a:extLst>
            </p:cNvPr>
            <p:cNvSpPr>
              <a:spLocks/>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9">
              <a:extLst>
                <a:ext uri="{FF2B5EF4-FFF2-40B4-BE49-F238E27FC236}">
                  <a16:creationId xmlns:a16="http://schemas.microsoft.com/office/drawing/2014/main" id="{630FBCDF-0D36-440A-97BC-76D8330216E3}"/>
                </a:ext>
              </a:extLst>
            </p:cNvPr>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50">
              <a:extLst>
                <a:ext uri="{FF2B5EF4-FFF2-40B4-BE49-F238E27FC236}">
                  <a16:creationId xmlns:a16="http://schemas.microsoft.com/office/drawing/2014/main" id="{7E5C114C-B4EE-47D9-A9D1-4AFCBAD7EB3A}"/>
                </a:ext>
              </a:extLst>
            </p:cNvPr>
            <p:cNvSpPr>
              <a:spLocks/>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51">
              <a:extLst>
                <a:ext uri="{FF2B5EF4-FFF2-40B4-BE49-F238E27FC236}">
                  <a16:creationId xmlns:a16="http://schemas.microsoft.com/office/drawing/2014/main" id="{0EFA16AD-FDB3-47DB-9102-8938E3F5B5E4}"/>
                </a:ext>
              </a:extLst>
            </p:cNvPr>
            <p:cNvSpPr>
              <a:spLocks/>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52">
              <a:extLst>
                <a:ext uri="{FF2B5EF4-FFF2-40B4-BE49-F238E27FC236}">
                  <a16:creationId xmlns:a16="http://schemas.microsoft.com/office/drawing/2014/main" id="{A6C64B80-07A1-43E8-B0DD-C3FEFA90F277}"/>
                </a:ext>
              </a:extLst>
            </p:cNvPr>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53">
              <a:extLst>
                <a:ext uri="{FF2B5EF4-FFF2-40B4-BE49-F238E27FC236}">
                  <a16:creationId xmlns:a16="http://schemas.microsoft.com/office/drawing/2014/main" id="{E0CFDC05-7E32-400D-AB15-AEE5DD76F39D}"/>
                </a:ext>
              </a:extLst>
            </p:cNvPr>
            <p:cNvSpPr>
              <a:spLocks/>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54">
              <a:extLst>
                <a:ext uri="{FF2B5EF4-FFF2-40B4-BE49-F238E27FC236}">
                  <a16:creationId xmlns:a16="http://schemas.microsoft.com/office/drawing/2014/main" id="{2D925963-F891-4B6F-AE72-8EDD8F2AA306}"/>
                </a:ext>
              </a:extLst>
            </p:cNvPr>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55">
              <a:extLst>
                <a:ext uri="{FF2B5EF4-FFF2-40B4-BE49-F238E27FC236}">
                  <a16:creationId xmlns:a16="http://schemas.microsoft.com/office/drawing/2014/main" id="{E02DBD23-B4B5-4505-9BA8-5C811689F083}"/>
                </a:ext>
              </a:extLst>
            </p:cNvPr>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56">
              <a:extLst>
                <a:ext uri="{FF2B5EF4-FFF2-40B4-BE49-F238E27FC236}">
                  <a16:creationId xmlns:a16="http://schemas.microsoft.com/office/drawing/2014/main" id="{B2D26B3C-CF68-477D-9BB7-79BDD4C6FF0F}"/>
                </a:ext>
              </a:extLst>
            </p:cNvPr>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57">
              <a:extLst>
                <a:ext uri="{FF2B5EF4-FFF2-40B4-BE49-F238E27FC236}">
                  <a16:creationId xmlns:a16="http://schemas.microsoft.com/office/drawing/2014/main" id="{9EC57D2F-309E-4CD0-A3AF-635C4508D9E9}"/>
                </a:ext>
              </a:extLst>
            </p:cNvPr>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58">
              <a:extLst>
                <a:ext uri="{FF2B5EF4-FFF2-40B4-BE49-F238E27FC236}">
                  <a16:creationId xmlns:a16="http://schemas.microsoft.com/office/drawing/2014/main" id="{8F914049-5D2D-49D6-8ABB-B55E0118B81A}"/>
                </a:ext>
              </a:extLst>
            </p:cNvPr>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59">
              <a:extLst>
                <a:ext uri="{FF2B5EF4-FFF2-40B4-BE49-F238E27FC236}">
                  <a16:creationId xmlns:a16="http://schemas.microsoft.com/office/drawing/2014/main" id="{CD5D2E0E-86C2-419E-92DE-2E5B5964A617}"/>
                </a:ext>
              </a:extLst>
            </p:cNvPr>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60">
              <a:extLst>
                <a:ext uri="{FF2B5EF4-FFF2-40B4-BE49-F238E27FC236}">
                  <a16:creationId xmlns:a16="http://schemas.microsoft.com/office/drawing/2014/main" id="{5306D00C-D60F-466A-BE91-C9A27BEBF000}"/>
                </a:ext>
              </a:extLst>
            </p:cNvPr>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61">
              <a:extLst>
                <a:ext uri="{FF2B5EF4-FFF2-40B4-BE49-F238E27FC236}">
                  <a16:creationId xmlns:a16="http://schemas.microsoft.com/office/drawing/2014/main" id="{629F84C7-FC85-4A6E-BE9B-88CA9CDF8BDE}"/>
                </a:ext>
              </a:extLst>
            </p:cNvPr>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62">
              <a:extLst>
                <a:ext uri="{FF2B5EF4-FFF2-40B4-BE49-F238E27FC236}">
                  <a16:creationId xmlns:a16="http://schemas.microsoft.com/office/drawing/2014/main" id="{CF0CBB14-2B29-4257-9325-0DED3E846364}"/>
                </a:ext>
              </a:extLst>
            </p:cNvPr>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Rectangle 163">
              <a:extLst>
                <a:ext uri="{FF2B5EF4-FFF2-40B4-BE49-F238E27FC236}">
                  <a16:creationId xmlns:a16="http://schemas.microsoft.com/office/drawing/2014/main" id="{D3A8E004-9E5D-4F88-9673-91C8FE5A5923}"/>
                </a:ext>
              </a:extLst>
            </p:cNvPr>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64">
              <a:extLst>
                <a:ext uri="{FF2B5EF4-FFF2-40B4-BE49-F238E27FC236}">
                  <a16:creationId xmlns:a16="http://schemas.microsoft.com/office/drawing/2014/main" id="{425EEB01-7518-4CAB-8E6C-F9239966AFB2}"/>
                </a:ext>
              </a:extLst>
            </p:cNvPr>
            <p:cNvSpPr>
              <a:spLocks/>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65">
              <a:extLst>
                <a:ext uri="{FF2B5EF4-FFF2-40B4-BE49-F238E27FC236}">
                  <a16:creationId xmlns:a16="http://schemas.microsoft.com/office/drawing/2014/main" id="{5C2C6699-B647-461F-8860-67CE8442A916}"/>
                </a:ext>
              </a:extLst>
            </p:cNvPr>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66">
              <a:extLst>
                <a:ext uri="{FF2B5EF4-FFF2-40B4-BE49-F238E27FC236}">
                  <a16:creationId xmlns:a16="http://schemas.microsoft.com/office/drawing/2014/main" id="{F3CF7FF1-E145-412C-BE81-1FD84CD5D109}"/>
                </a:ext>
              </a:extLst>
            </p:cNvPr>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67">
              <a:extLst>
                <a:ext uri="{FF2B5EF4-FFF2-40B4-BE49-F238E27FC236}">
                  <a16:creationId xmlns:a16="http://schemas.microsoft.com/office/drawing/2014/main" id="{E2D53B4E-8731-4EB9-8AC9-4688B9E86657}"/>
                </a:ext>
              </a:extLst>
            </p:cNvPr>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69">
              <a:extLst>
                <a:ext uri="{FF2B5EF4-FFF2-40B4-BE49-F238E27FC236}">
                  <a16:creationId xmlns:a16="http://schemas.microsoft.com/office/drawing/2014/main" id="{DB91B895-F75B-493B-BC0A-711805A81ED1}"/>
                </a:ext>
              </a:extLst>
            </p:cNvPr>
            <p:cNvSpPr>
              <a:spLocks/>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70">
              <a:extLst>
                <a:ext uri="{FF2B5EF4-FFF2-40B4-BE49-F238E27FC236}">
                  <a16:creationId xmlns:a16="http://schemas.microsoft.com/office/drawing/2014/main" id="{B5C99569-71A6-433E-8CCB-90593BE3AC3E}"/>
                </a:ext>
              </a:extLst>
            </p:cNvPr>
            <p:cNvSpPr>
              <a:spLocks/>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71">
              <a:extLst>
                <a:ext uri="{FF2B5EF4-FFF2-40B4-BE49-F238E27FC236}">
                  <a16:creationId xmlns:a16="http://schemas.microsoft.com/office/drawing/2014/main" id="{77E75815-0B8F-4895-A104-80A4A35696B8}"/>
                </a:ext>
              </a:extLst>
            </p:cNvPr>
            <p:cNvSpPr>
              <a:spLocks/>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72">
              <a:extLst>
                <a:ext uri="{FF2B5EF4-FFF2-40B4-BE49-F238E27FC236}">
                  <a16:creationId xmlns:a16="http://schemas.microsoft.com/office/drawing/2014/main" id="{81AB77E7-0E69-4435-9E92-E613150409AC}"/>
                </a:ext>
              </a:extLst>
            </p:cNvPr>
            <p:cNvSpPr>
              <a:spLocks/>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73">
              <a:extLst>
                <a:ext uri="{FF2B5EF4-FFF2-40B4-BE49-F238E27FC236}">
                  <a16:creationId xmlns:a16="http://schemas.microsoft.com/office/drawing/2014/main" id="{B1E590B8-F009-4AC1-8B04-5C7D1DB095CC}"/>
                </a:ext>
              </a:extLst>
            </p:cNvPr>
            <p:cNvSpPr>
              <a:spLocks/>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74">
              <a:extLst>
                <a:ext uri="{FF2B5EF4-FFF2-40B4-BE49-F238E27FC236}">
                  <a16:creationId xmlns:a16="http://schemas.microsoft.com/office/drawing/2014/main" id="{6F6AD40F-500E-4274-8C19-CE5EBA971CD7}"/>
                </a:ext>
              </a:extLst>
            </p:cNvPr>
            <p:cNvSpPr>
              <a:spLocks/>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75">
              <a:extLst>
                <a:ext uri="{FF2B5EF4-FFF2-40B4-BE49-F238E27FC236}">
                  <a16:creationId xmlns:a16="http://schemas.microsoft.com/office/drawing/2014/main" id="{A4FBE890-B12B-4203-90A4-EC9AD3702231}"/>
                </a:ext>
              </a:extLst>
            </p:cNvPr>
            <p:cNvSpPr>
              <a:spLocks/>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76">
              <a:extLst>
                <a:ext uri="{FF2B5EF4-FFF2-40B4-BE49-F238E27FC236}">
                  <a16:creationId xmlns:a16="http://schemas.microsoft.com/office/drawing/2014/main" id="{0E0C63A5-63FE-4EA0-9F74-48D1C051007A}"/>
                </a:ext>
              </a:extLst>
            </p:cNvPr>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177">
              <a:extLst>
                <a:ext uri="{FF2B5EF4-FFF2-40B4-BE49-F238E27FC236}">
                  <a16:creationId xmlns:a16="http://schemas.microsoft.com/office/drawing/2014/main" id="{F181B3DB-DA47-4EDC-920E-271A8CEABAD2}"/>
                </a:ext>
              </a:extLst>
            </p:cNvPr>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78">
              <a:extLst>
                <a:ext uri="{FF2B5EF4-FFF2-40B4-BE49-F238E27FC236}">
                  <a16:creationId xmlns:a16="http://schemas.microsoft.com/office/drawing/2014/main" id="{5AFFD3CC-75A8-4759-8F0C-E8870215EA5C}"/>
                </a:ext>
              </a:extLst>
            </p:cNvPr>
            <p:cNvSpPr>
              <a:spLocks/>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79">
              <a:extLst>
                <a:ext uri="{FF2B5EF4-FFF2-40B4-BE49-F238E27FC236}">
                  <a16:creationId xmlns:a16="http://schemas.microsoft.com/office/drawing/2014/main" id="{CE8FD1BB-685F-44B5-8F07-8F8F9C748A82}"/>
                </a:ext>
              </a:extLst>
            </p:cNvPr>
            <p:cNvSpPr>
              <a:spLocks/>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80">
              <a:extLst>
                <a:ext uri="{FF2B5EF4-FFF2-40B4-BE49-F238E27FC236}">
                  <a16:creationId xmlns:a16="http://schemas.microsoft.com/office/drawing/2014/main" id="{A5546400-207C-4052-8BB9-8A37A8295712}"/>
                </a:ext>
              </a:extLst>
            </p:cNvPr>
            <p:cNvSpPr>
              <a:spLocks/>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81">
              <a:extLst>
                <a:ext uri="{FF2B5EF4-FFF2-40B4-BE49-F238E27FC236}">
                  <a16:creationId xmlns:a16="http://schemas.microsoft.com/office/drawing/2014/main" id="{63C8212B-B59A-4388-BA50-57F22BC4E9AA}"/>
                </a:ext>
              </a:extLst>
            </p:cNvPr>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82">
              <a:extLst>
                <a:ext uri="{FF2B5EF4-FFF2-40B4-BE49-F238E27FC236}">
                  <a16:creationId xmlns:a16="http://schemas.microsoft.com/office/drawing/2014/main" id="{33F97DD4-A6F8-4E47-9774-D320D7018CEB}"/>
                </a:ext>
              </a:extLst>
            </p:cNvPr>
            <p:cNvSpPr>
              <a:spLocks/>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83">
              <a:extLst>
                <a:ext uri="{FF2B5EF4-FFF2-40B4-BE49-F238E27FC236}">
                  <a16:creationId xmlns:a16="http://schemas.microsoft.com/office/drawing/2014/main" id="{7F05D271-A74C-474C-88DE-5C2FFAD66714}"/>
                </a:ext>
              </a:extLst>
            </p:cNvPr>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84">
              <a:extLst>
                <a:ext uri="{FF2B5EF4-FFF2-40B4-BE49-F238E27FC236}">
                  <a16:creationId xmlns:a16="http://schemas.microsoft.com/office/drawing/2014/main" id="{CDE0DF72-5D40-464C-AEEB-D3FA69BA4A61}"/>
                </a:ext>
              </a:extLst>
            </p:cNvPr>
            <p:cNvSpPr>
              <a:spLocks/>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85">
              <a:extLst>
                <a:ext uri="{FF2B5EF4-FFF2-40B4-BE49-F238E27FC236}">
                  <a16:creationId xmlns:a16="http://schemas.microsoft.com/office/drawing/2014/main" id="{4F5D4044-1A16-4233-AA5D-DA8D4F8C6D94}"/>
                </a:ext>
              </a:extLst>
            </p:cNvPr>
            <p:cNvSpPr>
              <a:spLocks/>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86">
              <a:extLst>
                <a:ext uri="{FF2B5EF4-FFF2-40B4-BE49-F238E27FC236}">
                  <a16:creationId xmlns:a16="http://schemas.microsoft.com/office/drawing/2014/main" id="{B016D31E-0D03-45CE-9504-7E3BCBA545E4}"/>
                </a:ext>
              </a:extLst>
            </p:cNvPr>
            <p:cNvSpPr>
              <a:spLocks/>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87">
              <a:extLst>
                <a:ext uri="{FF2B5EF4-FFF2-40B4-BE49-F238E27FC236}">
                  <a16:creationId xmlns:a16="http://schemas.microsoft.com/office/drawing/2014/main" id="{1CB27373-06EF-4D55-A327-4073CAB4F37D}"/>
                </a:ext>
              </a:extLst>
            </p:cNvPr>
            <p:cNvSpPr>
              <a:spLocks/>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88">
              <a:extLst>
                <a:ext uri="{FF2B5EF4-FFF2-40B4-BE49-F238E27FC236}">
                  <a16:creationId xmlns:a16="http://schemas.microsoft.com/office/drawing/2014/main" id="{628201F2-6EDA-4408-9CC9-B54A4A231994}"/>
                </a:ext>
              </a:extLst>
            </p:cNvPr>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89">
              <a:extLst>
                <a:ext uri="{FF2B5EF4-FFF2-40B4-BE49-F238E27FC236}">
                  <a16:creationId xmlns:a16="http://schemas.microsoft.com/office/drawing/2014/main" id="{4F6463F8-7DAC-4CFD-97BE-C3EB2A4CB778}"/>
                </a:ext>
              </a:extLst>
            </p:cNvPr>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Rectangle 190">
              <a:extLst>
                <a:ext uri="{FF2B5EF4-FFF2-40B4-BE49-F238E27FC236}">
                  <a16:creationId xmlns:a16="http://schemas.microsoft.com/office/drawing/2014/main" id="{A7748456-36EB-45E6-94B3-3EEF02EB17AA}"/>
                </a:ext>
              </a:extLst>
            </p:cNvPr>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91">
              <a:extLst>
                <a:ext uri="{FF2B5EF4-FFF2-40B4-BE49-F238E27FC236}">
                  <a16:creationId xmlns:a16="http://schemas.microsoft.com/office/drawing/2014/main" id="{DE25FCC4-25D7-4293-9D60-CC1369C746E7}"/>
                </a:ext>
              </a:extLst>
            </p:cNvPr>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92">
              <a:extLst>
                <a:ext uri="{FF2B5EF4-FFF2-40B4-BE49-F238E27FC236}">
                  <a16:creationId xmlns:a16="http://schemas.microsoft.com/office/drawing/2014/main" id="{6C9F7C10-9D46-4E20-B83C-06D1C4B4F63F}"/>
                </a:ext>
              </a:extLst>
            </p:cNvPr>
            <p:cNvSpPr>
              <a:spLocks/>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93">
              <a:extLst>
                <a:ext uri="{FF2B5EF4-FFF2-40B4-BE49-F238E27FC236}">
                  <a16:creationId xmlns:a16="http://schemas.microsoft.com/office/drawing/2014/main" id="{6A40ED45-7435-4FF3-B574-6BAC358CD4E1}"/>
                </a:ext>
              </a:extLst>
            </p:cNvPr>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94">
              <a:extLst>
                <a:ext uri="{FF2B5EF4-FFF2-40B4-BE49-F238E27FC236}">
                  <a16:creationId xmlns:a16="http://schemas.microsoft.com/office/drawing/2014/main" id="{73E940BA-1C67-400F-9500-34165E24386F}"/>
                </a:ext>
              </a:extLst>
            </p:cNvPr>
            <p:cNvSpPr>
              <a:spLocks/>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95">
              <a:extLst>
                <a:ext uri="{FF2B5EF4-FFF2-40B4-BE49-F238E27FC236}">
                  <a16:creationId xmlns:a16="http://schemas.microsoft.com/office/drawing/2014/main" id="{E1685C23-271E-46A8-BAA9-30A52A718F86}"/>
                </a:ext>
              </a:extLst>
            </p:cNvPr>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96">
              <a:extLst>
                <a:ext uri="{FF2B5EF4-FFF2-40B4-BE49-F238E27FC236}">
                  <a16:creationId xmlns:a16="http://schemas.microsoft.com/office/drawing/2014/main" id="{C8BEADF3-A8A4-4B88-B20C-700B1020AF68}"/>
                </a:ext>
              </a:extLst>
            </p:cNvPr>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Rectangle 197">
              <a:extLst>
                <a:ext uri="{FF2B5EF4-FFF2-40B4-BE49-F238E27FC236}">
                  <a16:creationId xmlns:a16="http://schemas.microsoft.com/office/drawing/2014/main" id="{B76C9B32-9AF3-420E-86CA-6E0F787178B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Rectangle 198">
              <a:extLst>
                <a:ext uri="{FF2B5EF4-FFF2-40B4-BE49-F238E27FC236}">
                  <a16:creationId xmlns:a16="http://schemas.microsoft.com/office/drawing/2014/main" id="{51E89A7C-B800-4A05-9BDE-5B978AB99BE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Rectangle 199">
              <a:extLst>
                <a:ext uri="{FF2B5EF4-FFF2-40B4-BE49-F238E27FC236}">
                  <a16:creationId xmlns:a16="http://schemas.microsoft.com/office/drawing/2014/main" id="{003B342C-B0F2-46DB-8FB5-D97948DEA98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6" name="Rectangle 200">
              <a:extLst>
                <a:ext uri="{FF2B5EF4-FFF2-40B4-BE49-F238E27FC236}">
                  <a16:creationId xmlns:a16="http://schemas.microsoft.com/office/drawing/2014/main" id="{2B7D3666-D838-443F-B11D-145D5B41B6C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Rectangle 201">
              <a:extLst>
                <a:ext uri="{FF2B5EF4-FFF2-40B4-BE49-F238E27FC236}">
                  <a16:creationId xmlns:a16="http://schemas.microsoft.com/office/drawing/2014/main" id="{E7243750-3DCA-4944-A050-FAB7A35EDA8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8" name="Rectangle 202">
              <a:extLst>
                <a:ext uri="{FF2B5EF4-FFF2-40B4-BE49-F238E27FC236}">
                  <a16:creationId xmlns:a16="http://schemas.microsoft.com/office/drawing/2014/main" id="{618C884E-1DC8-4B23-A6E9-3F594E8ADAA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9" name="Rectangle 203">
              <a:extLst>
                <a:ext uri="{FF2B5EF4-FFF2-40B4-BE49-F238E27FC236}">
                  <a16:creationId xmlns:a16="http://schemas.microsoft.com/office/drawing/2014/main" id="{0A2EE44E-8D58-4729-BDFC-BF5EEECCD4E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0" name="Rectangle 204">
              <a:extLst>
                <a:ext uri="{FF2B5EF4-FFF2-40B4-BE49-F238E27FC236}">
                  <a16:creationId xmlns:a16="http://schemas.microsoft.com/office/drawing/2014/main" id="{E80794DA-CAFA-4E7E-AA23-41BF7920A72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1" name="Rectangle 206">
              <a:extLst>
                <a:ext uri="{FF2B5EF4-FFF2-40B4-BE49-F238E27FC236}">
                  <a16:creationId xmlns:a16="http://schemas.microsoft.com/office/drawing/2014/main" id="{ACCF7044-F4F2-4E2F-9567-67A0075093D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2" name="Rectangle 207">
              <a:extLst>
                <a:ext uri="{FF2B5EF4-FFF2-40B4-BE49-F238E27FC236}">
                  <a16:creationId xmlns:a16="http://schemas.microsoft.com/office/drawing/2014/main" id="{7D1E331A-1E56-48BA-BEB3-2792450ED03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3" name="Rectangle 208">
              <a:extLst>
                <a:ext uri="{FF2B5EF4-FFF2-40B4-BE49-F238E27FC236}">
                  <a16:creationId xmlns:a16="http://schemas.microsoft.com/office/drawing/2014/main" id="{49F4E1F9-E8AA-41EC-826A-FFD24AD7702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4" name="Rectangle 209">
              <a:extLst>
                <a:ext uri="{FF2B5EF4-FFF2-40B4-BE49-F238E27FC236}">
                  <a16:creationId xmlns:a16="http://schemas.microsoft.com/office/drawing/2014/main" id="{63BAF66E-C8F6-4E71-8D2A-7F0E138036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5" name="Rectangle 210">
              <a:extLst>
                <a:ext uri="{FF2B5EF4-FFF2-40B4-BE49-F238E27FC236}">
                  <a16:creationId xmlns:a16="http://schemas.microsoft.com/office/drawing/2014/main" id="{5178C65F-DB0A-416D-A52C-E35088CAB4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6" name="Rectangle 211">
              <a:extLst>
                <a:ext uri="{FF2B5EF4-FFF2-40B4-BE49-F238E27FC236}">
                  <a16:creationId xmlns:a16="http://schemas.microsoft.com/office/drawing/2014/main" id="{37303A80-4F71-4586-A10D-DEC33CA1193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7" name="Rectangle 212">
              <a:extLst>
                <a:ext uri="{FF2B5EF4-FFF2-40B4-BE49-F238E27FC236}">
                  <a16:creationId xmlns:a16="http://schemas.microsoft.com/office/drawing/2014/main" id="{568E44E5-9A50-4914-BCB3-9A617C79611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8" name="Rectangle 213">
              <a:extLst>
                <a:ext uri="{FF2B5EF4-FFF2-40B4-BE49-F238E27FC236}">
                  <a16:creationId xmlns:a16="http://schemas.microsoft.com/office/drawing/2014/main" id="{D566B74F-1E3A-453F-B797-6DFA32E5C8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9" name="Rectangle 214">
              <a:extLst>
                <a:ext uri="{FF2B5EF4-FFF2-40B4-BE49-F238E27FC236}">
                  <a16:creationId xmlns:a16="http://schemas.microsoft.com/office/drawing/2014/main" id="{B1EAD0B6-5B1A-433E-A300-7982398A2B7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0" name="Rectangle 215">
              <a:extLst>
                <a:ext uri="{FF2B5EF4-FFF2-40B4-BE49-F238E27FC236}">
                  <a16:creationId xmlns:a16="http://schemas.microsoft.com/office/drawing/2014/main" id="{F5CE5A2A-64A5-4AD2-9318-B5567E49A1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1" name="Rectangle 216">
              <a:extLst>
                <a:ext uri="{FF2B5EF4-FFF2-40B4-BE49-F238E27FC236}">
                  <a16:creationId xmlns:a16="http://schemas.microsoft.com/office/drawing/2014/main" id="{1F02F1CA-A581-4EE9-9A7F-EAE90D207C4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2" name="Rectangle 217">
              <a:extLst>
                <a:ext uri="{FF2B5EF4-FFF2-40B4-BE49-F238E27FC236}">
                  <a16:creationId xmlns:a16="http://schemas.microsoft.com/office/drawing/2014/main" id="{006300A8-89C0-4A30-AFD8-2B6981EC0FE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3" name="Rectangle 218">
              <a:extLst>
                <a:ext uri="{FF2B5EF4-FFF2-40B4-BE49-F238E27FC236}">
                  <a16:creationId xmlns:a16="http://schemas.microsoft.com/office/drawing/2014/main" id="{25B6FF2C-CBE7-48ED-B30E-80A34FCA5D7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4" name="Rectangle 219">
              <a:extLst>
                <a:ext uri="{FF2B5EF4-FFF2-40B4-BE49-F238E27FC236}">
                  <a16:creationId xmlns:a16="http://schemas.microsoft.com/office/drawing/2014/main" id="{332AA65A-6E0B-4818-9B29-07137525E25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5" name="Rectangle 220">
              <a:extLst>
                <a:ext uri="{FF2B5EF4-FFF2-40B4-BE49-F238E27FC236}">
                  <a16:creationId xmlns:a16="http://schemas.microsoft.com/office/drawing/2014/main" id="{2F81E9FC-5A69-436D-90FD-097F0969DF1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6" name="Rectangle 221">
              <a:extLst>
                <a:ext uri="{FF2B5EF4-FFF2-40B4-BE49-F238E27FC236}">
                  <a16:creationId xmlns:a16="http://schemas.microsoft.com/office/drawing/2014/main" id="{EC930B7A-F26B-4D01-AE54-95344C39169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7" name="Rectangle 222">
              <a:extLst>
                <a:ext uri="{FF2B5EF4-FFF2-40B4-BE49-F238E27FC236}">
                  <a16:creationId xmlns:a16="http://schemas.microsoft.com/office/drawing/2014/main" id="{ED94A50A-57DF-497A-A3E2-D775C22DEF5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8" name="Rectangle 223">
              <a:extLst>
                <a:ext uri="{FF2B5EF4-FFF2-40B4-BE49-F238E27FC236}">
                  <a16:creationId xmlns:a16="http://schemas.microsoft.com/office/drawing/2014/main" id="{39FAA147-A03E-41C4-BBC3-DE9F9DF23C2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9" name="Rectangle 224">
              <a:extLst>
                <a:ext uri="{FF2B5EF4-FFF2-40B4-BE49-F238E27FC236}">
                  <a16:creationId xmlns:a16="http://schemas.microsoft.com/office/drawing/2014/main" id="{4462E1BC-D3D3-4B90-8E0F-DD4D7736126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0" name="Rectangle 225">
              <a:extLst>
                <a:ext uri="{FF2B5EF4-FFF2-40B4-BE49-F238E27FC236}">
                  <a16:creationId xmlns:a16="http://schemas.microsoft.com/office/drawing/2014/main" id="{DCD7F6C7-7C83-4074-84F8-C7AEB352BE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1" name="Rectangle 226">
              <a:extLst>
                <a:ext uri="{FF2B5EF4-FFF2-40B4-BE49-F238E27FC236}">
                  <a16:creationId xmlns:a16="http://schemas.microsoft.com/office/drawing/2014/main" id="{814DC578-38A4-443C-93EC-9A2F4E619A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2" name="Rectangle 227">
              <a:extLst>
                <a:ext uri="{FF2B5EF4-FFF2-40B4-BE49-F238E27FC236}">
                  <a16:creationId xmlns:a16="http://schemas.microsoft.com/office/drawing/2014/main" id="{FF43D9BF-D180-413B-9CB8-329320AE455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3" name="Rectangle 228">
              <a:extLst>
                <a:ext uri="{FF2B5EF4-FFF2-40B4-BE49-F238E27FC236}">
                  <a16:creationId xmlns:a16="http://schemas.microsoft.com/office/drawing/2014/main" id="{7C94331C-0F05-46FF-B369-1C6C0D2F45F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4" name="Rectangle 229">
              <a:extLst>
                <a:ext uri="{FF2B5EF4-FFF2-40B4-BE49-F238E27FC236}">
                  <a16:creationId xmlns:a16="http://schemas.microsoft.com/office/drawing/2014/main" id="{E4269404-F06F-47CD-84FA-423F419C9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5" name="Rectangle 230">
              <a:extLst>
                <a:ext uri="{FF2B5EF4-FFF2-40B4-BE49-F238E27FC236}">
                  <a16:creationId xmlns:a16="http://schemas.microsoft.com/office/drawing/2014/main" id="{75D75593-0C43-46B1-BD9B-B74064F15CE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6" name="Rectangle 231">
              <a:extLst>
                <a:ext uri="{FF2B5EF4-FFF2-40B4-BE49-F238E27FC236}">
                  <a16:creationId xmlns:a16="http://schemas.microsoft.com/office/drawing/2014/main" id="{036AB0F6-7E92-46DE-B610-61FD53115C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7" name="Rectangle 232">
              <a:extLst>
                <a:ext uri="{FF2B5EF4-FFF2-40B4-BE49-F238E27FC236}">
                  <a16:creationId xmlns:a16="http://schemas.microsoft.com/office/drawing/2014/main" id="{45A2D5E9-064C-421C-8D48-1475374A68B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8" name="Rectangle 233">
              <a:extLst>
                <a:ext uri="{FF2B5EF4-FFF2-40B4-BE49-F238E27FC236}">
                  <a16:creationId xmlns:a16="http://schemas.microsoft.com/office/drawing/2014/main" id="{8A424DAB-2DB2-453B-A815-C07BBF5DDCA9}"/>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Rectangle 234">
              <a:extLst>
                <a:ext uri="{FF2B5EF4-FFF2-40B4-BE49-F238E27FC236}">
                  <a16:creationId xmlns:a16="http://schemas.microsoft.com/office/drawing/2014/main" id="{D0CF235D-706B-4422-B832-3BF6AC05C3C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Rectangle 235">
              <a:extLst>
                <a:ext uri="{FF2B5EF4-FFF2-40B4-BE49-F238E27FC236}">
                  <a16:creationId xmlns:a16="http://schemas.microsoft.com/office/drawing/2014/main" id="{30BBC751-97AA-4E39-AE08-39F12C5CEE3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Rectangle 236">
              <a:extLst>
                <a:ext uri="{FF2B5EF4-FFF2-40B4-BE49-F238E27FC236}">
                  <a16:creationId xmlns:a16="http://schemas.microsoft.com/office/drawing/2014/main" id="{DF0C8B36-5ABB-436D-907C-6B61E1BDD73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Rectangle 237">
              <a:extLst>
                <a:ext uri="{FF2B5EF4-FFF2-40B4-BE49-F238E27FC236}">
                  <a16:creationId xmlns:a16="http://schemas.microsoft.com/office/drawing/2014/main" id="{5CA19F08-6E19-493C-8660-9E613237ADC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Rectangle 238">
              <a:extLst>
                <a:ext uri="{FF2B5EF4-FFF2-40B4-BE49-F238E27FC236}">
                  <a16:creationId xmlns:a16="http://schemas.microsoft.com/office/drawing/2014/main" id="{47250A4A-B8A9-4151-A1A0-CB91F92086F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4" name="Rectangle 239">
              <a:extLst>
                <a:ext uri="{FF2B5EF4-FFF2-40B4-BE49-F238E27FC236}">
                  <a16:creationId xmlns:a16="http://schemas.microsoft.com/office/drawing/2014/main" id="{7EA51730-BC33-47B6-B6A2-8B1D7F9A1241}"/>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Rectangle 240">
              <a:extLst>
                <a:ext uri="{FF2B5EF4-FFF2-40B4-BE49-F238E27FC236}">
                  <a16:creationId xmlns:a16="http://schemas.microsoft.com/office/drawing/2014/main" id="{43E02751-1CE9-48A8-A2EF-31DC46D52CD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Rectangle 241">
              <a:extLst>
                <a:ext uri="{FF2B5EF4-FFF2-40B4-BE49-F238E27FC236}">
                  <a16:creationId xmlns:a16="http://schemas.microsoft.com/office/drawing/2014/main" id="{A9DD48F3-8998-4EDA-BDD5-A2F4785451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Rectangle 242">
              <a:extLst>
                <a:ext uri="{FF2B5EF4-FFF2-40B4-BE49-F238E27FC236}">
                  <a16:creationId xmlns:a16="http://schemas.microsoft.com/office/drawing/2014/main" id="{11BDF972-15EB-48E2-B611-3DE5D64A817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Rectangle 243">
              <a:extLst>
                <a:ext uri="{FF2B5EF4-FFF2-40B4-BE49-F238E27FC236}">
                  <a16:creationId xmlns:a16="http://schemas.microsoft.com/office/drawing/2014/main" id="{E3BF4DA5-3AE3-4FF1-AB6F-0C290DCE84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Rectangle 244">
              <a:extLst>
                <a:ext uri="{FF2B5EF4-FFF2-40B4-BE49-F238E27FC236}">
                  <a16:creationId xmlns:a16="http://schemas.microsoft.com/office/drawing/2014/main" id="{B9916657-F640-4746-8D9B-ED359C05C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Rectangle 245">
              <a:extLst>
                <a:ext uri="{FF2B5EF4-FFF2-40B4-BE49-F238E27FC236}">
                  <a16:creationId xmlns:a16="http://schemas.microsoft.com/office/drawing/2014/main" id="{EAD0BF09-C5BF-4741-9F67-3713F47AAB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Rectangle 246">
              <a:extLst>
                <a:ext uri="{FF2B5EF4-FFF2-40B4-BE49-F238E27FC236}">
                  <a16:creationId xmlns:a16="http://schemas.microsoft.com/office/drawing/2014/main" id="{EF7ECBC9-FFF0-42A6-8CB4-D6BE867F379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Rectangle 247">
              <a:extLst>
                <a:ext uri="{FF2B5EF4-FFF2-40B4-BE49-F238E27FC236}">
                  <a16:creationId xmlns:a16="http://schemas.microsoft.com/office/drawing/2014/main" id="{5D9BAAA6-C7A3-44D0-ABB7-DB3E4327923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Rectangle 248">
              <a:extLst>
                <a:ext uri="{FF2B5EF4-FFF2-40B4-BE49-F238E27FC236}">
                  <a16:creationId xmlns:a16="http://schemas.microsoft.com/office/drawing/2014/main" id="{7ED79565-B398-42C3-B702-66499A1544D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Rectangle 249">
              <a:extLst>
                <a:ext uri="{FF2B5EF4-FFF2-40B4-BE49-F238E27FC236}">
                  <a16:creationId xmlns:a16="http://schemas.microsoft.com/office/drawing/2014/main" id="{DBDB9747-A34A-41F4-BB1C-71D48FEF500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5" name="Rectangle 250">
              <a:extLst>
                <a:ext uri="{FF2B5EF4-FFF2-40B4-BE49-F238E27FC236}">
                  <a16:creationId xmlns:a16="http://schemas.microsoft.com/office/drawing/2014/main" id="{88B28104-39E6-4B16-9339-2367C3A7F7C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Rectangle 251">
              <a:extLst>
                <a:ext uri="{FF2B5EF4-FFF2-40B4-BE49-F238E27FC236}">
                  <a16:creationId xmlns:a16="http://schemas.microsoft.com/office/drawing/2014/main" id="{A36CF5A7-B8B6-44F4-9A1F-96A1B5CA4F2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Rectangle 252">
              <a:extLst>
                <a:ext uri="{FF2B5EF4-FFF2-40B4-BE49-F238E27FC236}">
                  <a16:creationId xmlns:a16="http://schemas.microsoft.com/office/drawing/2014/main" id="{8CE3C177-EBE0-4476-A1A1-1655844FC50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Rectangle 253">
              <a:extLst>
                <a:ext uri="{FF2B5EF4-FFF2-40B4-BE49-F238E27FC236}">
                  <a16:creationId xmlns:a16="http://schemas.microsoft.com/office/drawing/2014/main" id="{88497A82-8B74-469B-B74A-EFA693F0766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Rectangle 254">
              <a:extLst>
                <a:ext uri="{FF2B5EF4-FFF2-40B4-BE49-F238E27FC236}">
                  <a16:creationId xmlns:a16="http://schemas.microsoft.com/office/drawing/2014/main" id="{AAAD8D7C-BE4E-43EF-BE6F-1916B69013F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Rectangle 255">
              <a:extLst>
                <a:ext uri="{FF2B5EF4-FFF2-40B4-BE49-F238E27FC236}">
                  <a16:creationId xmlns:a16="http://schemas.microsoft.com/office/drawing/2014/main" id="{C2F1FAFC-6FFC-49AB-BF83-83C748BB5C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Rectangle 256">
              <a:extLst>
                <a:ext uri="{FF2B5EF4-FFF2-40B4-BE49-F238E27FC236}">
                  <a16:creationId xmlns:a16="http://schemas.microsoft.com/office/drawing/2014/main" id="{CD024D87-CB3B-4AE3-B108-EB215EF6E3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Rectangle 257">
              <a:extLst>
                <a:ext uri="{FF2B5EF4-FFF2-40B4-BE49-F238E27FC236}">
                  <a16:creationId xmlns:a16="http://schemas.microsoft.com/office/drawing/2014/main" id="{09BA09CC-9A47-437F-9D93-D724766079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Rectangle 258">
              <a:extLst>
                <a:ext uri="{FF2B5EF4-FFF2-40B4-BE49-F238E27FC236}">
                  <a16:creationId xmlns:a16="http://schemas.microsoft.com/office/drawing/2014/main" id="{A95E0BEC-FEAE-477C-BDF0-F3BA16E7D47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4" name="Rectangle 259">
              <a:extLst>
                <a:ext uri="{FF2B5EF4-FFF2-40B4-BE49-F238E27FC236}">
                  <a16:creationId xmlns:a16="http://schemas.microsoft.com/office/drawing/2014/main" id="{2115192D-CDC7-4AB0-A4A4-FE56A366FDF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5" name="Rectangle 260">
              <a:extLst>
                <a:ext uri="{FF2B5EF4-FFF2-40B4-BE49-F238E27FC236}">
                  <a16:creationId xmlns:a16="http://schemas.microsoft.com/office/drawing/2014/main" id="{682D08C5-B787-4DF2-A157-9C71682F856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6" name="Rectangle 261">
              <a:extLst>
                <a:ext uri="{FF2B5EF4-FFF2-40B4-BE49-F238E27FC236}">
                  <a16:creationId xmlns:a16="http://schemas.microsoft.com/office/drawing/2014/main" id="{5BF8F8F6-49CF-4C3B-827A-59C458B620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68">
              <a:extLst>
                <a:ext uri="{FF2B5EF4-FFF2-40B4-BE49-F238E27FC236}">
                  <a16:creationId xmlns:a16="http://schemas.microsoft.com/office/drawing/2014/main" id="{4AFFD6A4-9B4D-4775-9CBA-20BE064F922C}"/>
                </a:ext>
              </a:extLst>
            </p:cNvPr>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文本框 6">
            <a:extLst>
              <a:ext uri="{FF2B5EF4-FFF2-40B4-BE49-F238E27FC236}">
                <a16:creationId xmlns:a16="http://schemas.microsoft.com/office/drawing/2014/main" id="{F0933693-58BE-4DB5-B51F-459744333FC8}"/>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8" name="文本框 7">
            <a:extLst>
              <a:ext uri="{FF2B5EF4-FFF2-40B4-BE49-F238E27FC236}">
                <a16:creationId xmlns:a16="http://schemas.microsoft.com/office/drawing/2014/main" id="{BB6E642E-FAB1-4B7C-90BD-C4604A5B50FC}"/>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9" name="文本框 8">
            <a:extLst>
              <a:ext uri="{FF2B5EF4-FFF2-40B4-BE49-F238E27FC236}">
                <a16:creationId xmlns:a16="http://schemas.microsoft.com/office/drawing/2014/main" id="{1244DF70-8254-4CE7-97EA-E1F46D7D6F08}"/>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10" name="文本框 9">
            <a:extLst>
              <a:ext uri="{FF2B5EF4-FFF2-40B4-BE49-F238E27FC236}">
                <a16:creationId xmlns:a16="http://schemas.microsoft.com/office/drawing/2014/main" id="{3EC20078-EC0B-4BF5-BFE8-6D3A44082A6F}"/>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grpSp>
        <p:nvGrpSpPr>
          <p:cNvPr id="3" name="组合 2">
            <a:extLst>
              <a:ext uri="{FF2B5EF4-FFF2-40B4-BE49-F238E27FC236}">
                <a16:creationId xmlns:a16="http://schemas.microsoft.com/office/drawing/2014/main" id="{0AA549C5-3AF7-4337-9E6C-4A259B959E05}"/>
              </a:ext>
            </a:extLst>
          </p:cNvPr>
          <p:cNvGrpSpPr/>
          <p:nvPr/>
        </p:nvGrpSpPr>
        <p:grpSpPr>
          <a:xfrm>
            <a:off x="205756" y="2277172"/>
            <a:ext cx="3187110" cy="2158374"/>
            <a:chOff x="205756" y="2277172"/>
            <a:chExt cx="3187110" cy="2158374"/>
          </a:xfrm>
        </p:grpSpPr>
        <p:sp>
          <p:nvSpPr>
            <p:cNvPr id="54" name="ï$1íde">
              <a:extLst>
                <a:ext uri="{FF2B5EF4-FFF2-40B4-BE49-F238E27FC236}">
                  <a16:creationId xmlns:a16="http://schemas.microsoft.com/office/drawing/2014/main" id="{84377041-5782-4CEE-9D4F-1DF45923DFAC}"/>
                </a:ext>
              </a:extLst>
            </p:cNvPr>
            <p:cNvSpPr/>
            <p:nvPr/>
          </p:nvSpPr>
          <p:spPr>
            <a:xfrm>
              <a:off x="2727220" y="3079906"/>
              <a:ext cx="665646" cy="665646"/>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ṡḻîḓe">
              <a:extLst>
                <a:ext uri="{FF2B5EF4-FFF2-40B4-BE49-F238E27FC236}">
                  <a16:creationId xmlns:a16="http://schemas.microsoft.com/office/drawing/2014/main" id="{D128B87C-A79C-4247-AE6B-22BD7B82BC19}"/>
                </a:ext>
              </a:extLst>
            </p:cNvPr>
            <p:cNvSpPr/>
            <p:nvPr/>
          </p:nvSpPr>
          <p:spPr>
            <a:xfrm>
              <a:off x="2910907" y="3263593"/>
              <a:ext cx="298269" cy="29826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6" name="直接连接符 55">
              <a:extLst>
                <a:ext uri="{FF2B5EF4-FFF2-40B4-BE49-F238E27FC236}">
                  <a16:creationId xmlns:a16="http://schemas.microsoft.com/office/drawing/2014/main" id="{E67F7D10-D9F3-4D53-8406-E1F2770EAEC3}"/>
                </a:ext>
              </a:extLst>
            </p:cNvPr>
            <p:cNvCxnSpPr>
              <a:cxnSpLocks/>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4A99476-6C3B-4DD9-96F5-90BA04D79073}"/>
                </a:ext>
              </a:extLst>
            </p:cNvPr>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a:extLst>
                <a:ext uri="{FF2B5EF4-FFF2-40B4-BE49-F238E27FC236}">
                  <a16:creationId xmlns:a16="http://schemas.microsoft.com/office/drawing/2014/main" id="{E37E5D3E-434C-4521-89A6-8C4067987737}"/>
                </a:ext>
              </a:extLst>
            </p:cNvPr>
            <p:cNvSpPr/>
            <p:nvPr/>
          </p:nvSpPr>
          <p:spPr bwMode="auto">
            <a:xfrm>
              <a:off x="205756"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sp>
          <p:nvSpPr>
            <p:cNvPr id="72" name="ïSliḋè">
              <a:extLst>
                <a:ext uri="{FF2B5EF4-FFF2-40B4-BE49-F238E27FC236}">
                  <a16:creationId xmlns:a16="http://schemas.microsoft.com/office/drawing/2014/main" id="{2691D0AA-BEDD-462E-A31F-6A5390863E90}"/>
                </a:ext>
              </a:extLst>
            </p:cNvPr>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grpSp>
      <p:sp>
        <p:nvSpPr>
          <p:cNvPr id="146" name="文本框 145">
            <a:extLst>
              <a:ext uri="{FF2B5EF4-FFF2-40B4-BE49-F238E27FC236}">
                <a16:creationId xmlns:a16="http://schemas.microsoft.com/office/drawing/2014/main" id="{BF316077-84FB-4AEF-A357-B7FE9051546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47" name="文本框 146">
            <a:extLst>
              <a:ext uri="{FF2B5EF4-FFF2-40B4-BE49-F238E27FC236}">
                <a16:creationId xmlns:a16="http://schemas.microsoft.com/office/drawing/2014/main" id="{2F606E9C-3601-456F-94AA-DFA9AFB1212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48" name="文本框 147">
            <a:extLst>
              <a:ext uri="{FF2B5EF4-FFF2-40B4-BE49-F238E27FC236}">
                <a16:creationId xmlns:a16="http://schemas.microsoft.com/office/drawing/2014/main" id="{EDBA496F-DEED-41E7-BA55-D846902BB411}"/>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9" name="文本框 148">
            <a:extLst>
              <a:ext uri="{FF2B5EF4-FFF2-40B4-BE49-F238E27FC236}">
                <a16:creationId xmlns:a16="http://schemas.microsoft.com/office/drawing/2014/main" id="{078F4D44-B483-4A89-868D-811E7750960C}"/>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0" name="灯片编号占位符 1">
            <a:extLst>
              <a:ext uri="{FF2B5EF4-FFF2-40B4-BE49-F238E27FC236}">
                <a16:creationId xmlns:a16="http://schemas.microsoft.com/office/drawing/2014/main" id="{06F05B0D-7DD8-40EE-9B90-61A6F07A178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5</a:t>
            </a:fld>
            <a:endParaRPr lang="zh-CN" altLang="en-US" dirty="0"/>
          </a:p>
        </p:txBody>
      </p:sp>
      <p:grpSp>
        <p:nvGrpSpPr>
          <p:cNvPr id="2" name="组合 1">
            <a:extLst>
              <a:ext uri="{FF2B5EF4-FFF2-40B4-BE49-F238E27FC236}">
                <a16:creationId xmlns:a16="http://schemas.microsoft.com/office/drawing/2014/main" id="{ACE6DB12-B68F-46AD-B9C9-DBD39BF1DFA5}"/>
              </a:ext>
            </a:extLst>
          </p:cNvPr>
          <p:cNvGrpSpPr/>
          <p:nvPr/>
        </p:nvGrpSpPr>
        <p:grpSpPr>
          <a:xfrm>
            <a:off x="8077717" y="1440184"/>
            <a:ext cx="3799664" cy="2408291"/>
            <a:chOff x="8077717" y="1440184"/>
            <a:chExt cx="3799664" cy="2408291"/>
          </a:xfrm>
        </p:grpSpPr>
        <p:sp>
          <p:nvSpPr>
            <p:cNvPr id="47" name="íşḷïdè">
              <a:extLst>
                <a:ext uri="{FF2B5EF4-FFF2-40B4-BE49-F238E27FC236}">
                  <a16:creationId xmlns:a16="http://schemas.microsoft.com/office/drawing/2014/main" id="{5D47AD2F-A792-486E-BB6F-9675673272DB}"/>
                </a:ext>
              </a:extLst>
            </p:cNvPr>
            <p:cNvSpPr/>
            <p:nvPr/>
          </p:nvSpPr>
          <p:spPr>
            <a:xfrm>
              <a:off x="8077717" y="2242918"/>
              <a:ext cx="665646" cy="665646"/>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8" name="ï$ḷîdè">
              <a:extLst>
                <a:ext uri="{FF2B5EF4-FFF2-40B4-BE49-F238E27FC236}">
                  <a16:creationId xmlns:a16="http://schemas.microsoft.com/office/drawing/2014/main" id="{34137286-980B-4CD2-899B-44E08C80C749}"/>
                </a:ext>
              </a:extLst>
            </p:cNvPr>
            <p:cNvSpPr/>
            <p:nvPr/>
          </p:nvSpPr>
          <p:spPr>
            <a:xfrm>
              <a:off x="8261404" y="2426605"/>
              <a:ext cx="298269" cy="298269"/>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2" name="直接连接符 51">
              <a:extLst>
                <a:ext uri="{FF2B5EF4-FFF2-40B4-BE49-F238E27FC236}">
                  <a16:creationId xmlns:a16="http://schemas.microsoft.com/office/drawing/2014/main" id="{00EF1114-042E-406C-AE0A-BCF8CA533885}"/>
                </a:ext>
              </a:extLst>
            </p:cNvPr>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7FDEB9E-40EC-49D6-B8EC-4B0B4CE79B7F}"/>
                </a:ext>
              </a:extLst>
            </p:cNvPr>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a:extLst>
                <a:ext uri="{FF2B5EF4-FFF2-40B4-BE49-F238E27FC236}">
                  <a16:creationId xmlns:a16="http://schemas.microsoft.com/office/drawing/2014/main" id="{29EF2FAA-267D-49C5-8D58-A331D882806B}"/>
                </a:ext>
              </a:extLst>
            </p:cNvPr>
            <p:cNvSpPr txBox="1"/>
            <p:nvPr/>
          </p:nvSpPr>
          <p:spPr bwMode="auto">
            <a:xfrm>
              <a:off x="9644821" y="144018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sp>
          <p:nvSpPr>
            <p:cNvPr id="408" name="išlíḑè">
              <a:extLst>
                <a:ext uri="{FF2B5EF4-FFF2-40B4-BE49-F238E27FC236}">
                  <a16:creationId xmlns:a16="http://schemas.microsoft.com/office/drawing/2014/main" id="{68A62C4B-BE4A-4B1C-9E0E-1B8088339A92}"/>
                </a:ext>
              </a:extLst>
            </p:cNvPr>
            <p:cNvSpPr/>
            <p:nvPr/>
          </p:nvSpPr>
          <p:spPr bwMode="auto">
            <a:xfrm>
              <a:off x="9644821" y="1921285"/>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grpSp>
        <p:nvGrpSpPr>
          <p:cNvPr id="5" name="组合 4">
            <a:extLst>
              <a:ext uri="{FF2B5EF4-FFF2-40B4-BE49-F238E27FC236}">
                <a16:creationId xmlns:a16="http://schemas.microsoft.com/office/drawing/2014/main" id="{1EF53C88-2298-44FA-88D9-44E9A7316E75}"/>
              </a:ext>
            </a:extLst>
          </p:cNvPr>
          <p:cNvGrpSpPr/>
          <p:nvPr/>
        </p:nvGrpSpPr>
        <p:grpSpPr>
          <a:xfrm>
            <a:off x="5067704" y="4877469"/>
            <a:ext cx="4517663" cy="1504219"/>
            <a:chOff x="5067704" y="4877469"/>
            <a:chExt cx="4517663" cy="1504219"/>
          </a:xfrm>
        </p:grpSpPr>
        <p:sp>
          <p:nvSpPr>
            <p:cNvPr id="49" name="íšļiḓè">
              <a:extLst>
                <a:ext uri="{FF2B5EF4-FFF2-40B4-BE49-F238E27FC236}">
                  <a16:creationId xmlns:a16="http://schemas.microsoft.com/office/drawing/2014/main" id="{C36F9EB8-C3F3-4507-A824-34D1AA54922F}"/>
                </a:ext>
              </a:extLst>
            </p:cNvPr>
            <p:cNvSpPr/>
            <p:nvPr/>
          </p:nvSpPr>
          <p:spPr>
            <a:xfrm>
              <a:off x="8919721" y="5126818"/>
              <a:ext cx="665646" cy="66564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íślîďê">
              <a:extLst>
                <a:ext uri="{FF2B5EF4-FFF2-40B4-BE49-F238E27FC236}">
                  <a16:creationId xmlns:a16="http://schemas.microsoft.com/office/drawing/2014/main" id="{FD4A52DE-1A57-4F14-9B5D-68FEDF6975B5}"/>
                </a:ext>
              </a:extLst>
            </p:cNvPr>
            <p:cNvSpPr/>
            <p:nvPr/>
          </p:nvSpPr>
          <p:spPr>
            <a:xfrm>
              <a:off x="9103408" y="5310505"/>
              <a:ext cx="298269" cy="298269"/>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1" name="直接连接符 50">
              <a:extLst>
                <a:ext uri="{FF2B5EF4-FFF2-40B4-BE49-F238E27FC236}">
                  <a16:creationId xmlns:a16="http://schemas.microsoft.com/office/drawing/2014/main" id="{DEE3F514-6F46-47E1-A7AC-90F73F8E23C1}"/>
                </a:ext>
              </a:extLst>
            </p:cNvPr>
            <p:cNvCxnSpPr/>
            <p:nvPr/>
          </p:nvCxnSpPr>
          <p:spPr>
            <a:xfrm>
              <a:off x="8246478" y="5398654"/>
              <a:ext cx="463455" cy="0"/>
            </a:xfrm>
            <a:prstGeom prst="line">
              <a:avLst/>
            </a:prstGeom>
            <a:ln>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0" name="ïṣ1îḋe">
              <a:extLst>
                <a:ext uri="{FF2B5EF4-FFF2-40B4-BE49-F238E27FC236}">
                  <a16:creationId xmlns:a16="http://schemas.microsoft.com/office/drawing/2014/main" id="{7C0C2640-D846-47BB-9D11-C810848A0D82}"/>
                </a:ext>
              </a:extLst>
            </p:cNvPr>
            <p:cNvSpPr txBox="1"/>
            <p:nvPr/>
          </p:nvSpPr>
          <p:spPr bwMode="auto">
            <a:xfrm>
              <a:off x="5951390" y="4877469"/>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sp>
          <p:nvSpPr>
            <p:cNvPr id="409" name="išlíḑè">
              <a:extLst>
                <a:ext uri="{FF2B5EF4-FFF2-40B4-BE49-F238E27FC236}">
                  <a16:creationId xmlns:a16="http://schemas.microsoft.com/office/drawing/2014/main" id="{D6B5365B-A4B8-4239-BDF3-697BA7DCCBA4}"/>
                </a:ext>
              </a:extLst>
            </p:cNvPr>
            <p:cNvSpPr/>
            <p:nvPr/>
          </p:nvSpPr>
          <p:spPr bwMode="auto">
            <a:xfrm>
              <a:off x="5067704" y="5332613"/>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spTree>
    <p:extLst>
      <p:ext uri="{BB962C8B-B14F-4D97-AF65-F5344CB8AC3E}">
        <p14:creationId xmlns:p14="http://schemas.microsoft.com/office/powerpoint/2010/main" val="399771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6930818-885B-46CE-A916-167436A16CF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A200FFF6-93E4-4810-AB24-6C8314ACBF3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BBBF3D1A-EF55-4D21-BF65-E2B1E970E9F6}"/>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C49C177A-D849-496F-B969-3211D585411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200" name="灯片编号占位符 1">
            <a:extLst>
              <a:ext uri="{FF2B5EF4-FFF2-40B4-BE49-F238E27FC236}">
                <a16:creationId xmlns:a16="http://schemas.microsoft.com/office/drawing/2014/main" id="{0DC82FC6-B8A7-49D5-BE98-2EBE7DFA981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6</a:t>
            </a:fld>
            <a:endParaRPr lang="zh-CN" altLang="en-US" dirty="0"/>
          </a:p>
        </p:txBody>
      </p:sp>
      <p:sp>
        <p:nvSpPr>
          <p:cNvPr id="201" name="文本框 200">
            <a:extLst>
              <a:ext uri="{FF2B5EF4-FFF2-40B4-BE49-F238E27FC236}">
                <a16:creationId xmlns:a16="http://schemas.microsoft.com/office/drawing/2014/main" id="{704AB5E5-24BB-4E0D-8134-8E395F0ACCE9}"/>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202" name="文本框 201">
            <a:extLst>
              <a:ext uri="{FF2B5EF4-FFF2-40B4-BE49-F238E27FC236}">
                <a16:creationId xmlns:a16="http://schemas.microsoft.com/office/drawing/2014/main" id="{6192B09C-2C15-44A6-B352-2A3B9C88A95B}"/>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3" name="文本框 202">
            <a:extLst>
              <a:ext uri="{FF2B5EF4-FFF2-40B4-BE49-F238E27FC236}">
                <a16:creationId xmlns:a16="http://schemas.microsoft.com/office/drawing/2014/main" id="{6403E530-E38F-4574-810C-BE74705B74A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04" name="文本框 203">
            <a:extLst>
              <a:ext uri="{FF2B5EF4-FFF2-40B4-BE49-F238E27FC236}">
                <a16:creationId xmlns:a16="http://schemas.microsoft.com/office/drawing/2014/main" id="{A1758123-0BC6-4FEB-BD70-FC2965C61900}"/>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6" name="中国地图">
            <a:extLst>
              <a:ext uri="{FF2B5EF4-FFF2-40B4-BE49-F238E27FC236}">
                <a16:creationId xmlns:a16="http://schemas.microsoft.com/office/drawing/2014/main" id="{A3FBD0C4-FE13-40B4-A351-9A0FE0DA1711}"/>
              </a:ext>
            </a:extLst>
          </p:cNvPr>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a:extLst>
                <a:ext uri="{FF2B5EF4-FFF2-40B4-BE49-F238E27FC236}">
                  <a16:creationId xmlns:a16="http://schemas.microsoft.com/office/drawing/2014/main" id="{559E8D77-7F65-4640-B951-197CF88F2143}"/>
                </a:ext>
              </a:extLst>
            </p:cNvPr>
            <p:cNvSpPr>
              <a:spLocks/>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8" name="Freeform 7">
              <a:extLst>
                <a:ext uri="{FF2B5EF4-FFF2-40B4-BE49-F238E27FC236}">
                  <a16:creationId xmlns:a16="http://schemas.microsoft.com/office/drawing/2014/main" id="{5DF0FD51-7700-4D8D-8C31-E052A771DB07}"/>
                </a:ext>
              </a:extLst>
            </p:cNvPr>
            <p:cNvSpPr>
              <a:spLocks/>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9" name="Freeform 8">
              <a:extLst>
                <a:ext uri="{FF2B5EF4-FFF2-40B4-BE49-F238E27FC236}">
                  <a16:creationId xmlns:a16="http://schemas.microsoft.com/office/drawing/2014/main" id="{CF46EF11-19E7-462F-AE67-0D127E2231BC}"/>
                </a:ext>
              </a:extLst>
            </p:cNvPr>
            <p:cNvSpPr>
              <a:spLocks/>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0" name="Freeform 9">
              <a:extLst>
                <a:ext uri="{FF2B5EF4-FFF2-40B4-BE49-F238E27FC236}">
                  <a16:creationId xmlns:a16="http://schemas.microsoft.com/office/drawing/2014/main" id="{35BCC19A-E833-4796-ABD1-2D61E79AA2C8}"/>
                </a:ext>
              </a:extLst>
            </p:cNvPr>
            <p:cNvSpPr>
              <a:spLocks/>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1" name="Freeform 10">
              <a:extLst>
                <a:ext uri="{FF2B5EF4-FFF2-40B4-BE49-F238E27FC236}">
                  <a16:creationId xmlns:a16="http://schemas.microsoft.com/office/drawing/2014/main" id="{AE4D4061-2967-4E01-AE3F-43AEEE55A43A}"/>
                </a:ext>
              </a:extLst>
            </p:cNvPr>
            <p:cNvSpPr>
              <a:spLocks/>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2" name="Freeform 11">
              <a:extLst>
                <a:ext uri="{FF2B5EF4-FFF2-40B4-BE49-F238E27FC236}">
                  <a16:creationId xmlns:a16="http://schemas.microsoft.com/office/drawing/2014/main" id="{6E40476D-4F03-44DF-BF93-476B2EE73B85}"/>
                </a:ext>
              </a:extLst>
            </p:cNvPr>
            <p:cNvSpPr>
              <a:spLocks/>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3" name="Freeform 12">
              <a:extLst>
                <a:ext uri="{FF2B5EF4-FFF2-40B4-BE49-F238E27FC236}">
                  <a16:creationId xmlns:a16="http://schemas.microsoft.com/office/drawing/2014/main" id="{0B429F45-7C6B-4C5A-BBC3-82745DE072BF}"/>
                </a:ext>
              </a:extLst>
            </p:cNvPr>
            <p:cNvSpPr>
              <a:spLocks/>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4" name="Freeform 13">
              <a:extLst>
                <a:ext uri="{FF2B5EF4-FFF2-40B4-BE49-F238E27FC236}">
                  <a16:creationId xmlns:a16="http://schemas.microsoft.com/office/drawing/2014/main" id="{EDEDBBBE-5534-4A88-842D-0C206BA8D154}"/>
                </a:ext>
              </a:extLst>
            </p:cNvPr>
            <p:cNvSpPr>
              <a:spLocks/>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5" name="Freeform 14">
              <a:extLst>
                <a:ext uri="{FF2B5EF4-FFF2-40B4-BE49-F238E27FC236}">
                  <a16:creationId xmlns:a16="http://schemas.microsoft.com/office/drawing/2014/main" id="{412AF142-EF4F-4C19-9AF3-5F6F480E3119}"/>
                </a:ext>
              </a:extLst>
            </p:cNvPr>
            <p:cNvSpPr>
              <a:spLocks/>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6" name="Freeform 15">
              <a:extLst>
                <a:ext uri="{FF2B5EF4-FFF2-40B4-BE49-F238E27FC236}">
                  <a16:creationId xmlns:a16="http://schemas.microsoft.com/office/drawing/2014/main" id="{ED017A6A-97BF-4725-A013-4512511156E9}"/>
                </a:ext>
              </a:extLst>
            </p:cNvPr>
            <p:cNvSpPr>
              <a:spLocks/>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7" name="Freeform 16">
              <a:extLst>
                <a:ext uri="{FF2B5EF4-FFF2-40B4-BE49-F238E27FC236}">
                  <a16:creationId xmlns:a16="http://schemas.microsoft.com/office/drawing/2014/main" id="{7372FF37-816B-4F92-B140-FF2A51F57282}"/>
                </a:ext>
              </a:extLst>
            </p:cNvPr>
            <p:cNvSpPr>
              <a:spLocks/>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8" name="Freeform 17">
              <a:extLst>
                <a:ext uri="{FF2B5EF4-FFF2-40B4-BE49-F238E27FC236}">
                  <a16:creationId xmlns:a16="http://schemas.microsoft.com/office/drawing/2014/main" id="{E161E194-65A6-44CF-8C2B-E5F5BE1D1681}"/>
                </a:ext>
              </a:extLst>
            </p:cNvPr>
            <p:cNvSpPr>
              <a:spLocks/>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9" name="Freeform 18">
              <a:extLst>
                <a:ext uri="{FF2B5EF4-FFF2-40B4-BE49-F238E27FC236}">
                  <a16:creationId xmlns:a16="http://schemas.microsoft.com/office/drawing/2014/main" id="{30611680-A4CA-4958-BEAF-5CD241C779C4}"/>
                </a:ext>
              </a:extLst>
            </p:cNvPr>
            <p:cNvSpPr>
              <a:spLocks/>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0" name="Freeform 19">
              <a:extLst>
                <a:ext uri="{FF2B5EF4-FFF2-40B4-BE49-F238E27FC236}">
                  <a16:creationId xmlns:a16="http://schemas.microsoft.com/office/drawing/2014/main" id="{75A606A1-954F-4300-A665-096F6ABA2AC3}"/>
                </a:ext>
              </a:extLst>
            </p:cNvPr>
            <p:cNvSpPr>
              <a:spLocks/>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1" name="Freeform 20">
              <a:extLst>
                <a:ext uri="{FF2B5EF4-FFF2-40B4-BE49-F238E27FC236}">
                  <a16:creationId xmlns:a16="http://schemas.microsoft.com/office/drawing/2014/main" id="{7DB5E739-DA8A-44CC-95EE-0EE8CC69E154}"/>
                </a:ext>
              </a:extLst>
            </p:cNvPr>
            <p:cNvSpPr>
              <a:spLocks/>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2" name="Freeform 21">
              <a:extLst>
                <a:ext uri="{FF2B5EF4-FFF2-40B4-BE49-F238E27FC236}">
                  <a16:creationId xmlns:a16="http://schemas.microsoft.com/office/drawing/2014/main" id="{2A9B27D4-F624-4A3B-9709-4D333C701789}"/>
                </a:ext>
              </a:extLst>
            </p:cNvPr>
            <p:cNvSpPr>
              <a:spLocks/>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3" name="Freeform 22">
              <a:extLst>
                <a:ext uri="{FF2B5EF4-FFF2-40B4-BE49-F238E27FC236}">
                  <a16:creationId xmlns:a16="http://schemas.microsoft.com/office/drawing/2014/main" id="{C9E99416-06A4-4B8B-AD55-E40BD6BCF179}"/>
                </a:ext>
              </a:extLst>
            </p:cNvPr>
            <p:cNvSpPr>
              <a:spLocks/>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4" name="Freeform 23">
              <a:extLst>
                <a:ext uri="{FF2B5EF4-FFF2-40B4-BE49-F238E27FC236}">
                  <a16:creationId xmlns:a16="http://schemas.microsoft.com/office/drawing/2014/main" id="{3A6594D4-A8BA-49CD-B76C-56B8A04F7FBD}"/>
                </a:ext>
              </a:extLst>
            </p:cNvPr>
            <p:cNvSpPr>
              <a:spLocks/>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5" name="Freeform 24">
              <a:extLst>
                <a:ext uri="{FF2B5EF4-FFF2-40B4-BE49-F238E27FC236}">
                  <a16:creationId xmlns:a16="http://schemas.microsoft.com/office/drawing/2014/main" id="{0D6E4302-D3E4-48DA-A50A-5365D371F956}"/>
                </a:ext>
              </a:extLst>
            </p:cNvPr>
            <p:cNvSpPr>
              <a:spLocks/>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6" name="Freeform 25">
              <a:extLst>
                <a:ext uri="{FF2B5EF4-FFF2-40B4-BE49-F238E27FC236}">
                  <a16:creationId xmlns:a16="http://schemas.microsoft.com/office/drawing/2014/main" id="{82768140-F951-43D1-BE06-80D9E4A24334}"/>
                </a:ext>
              </a:extLst>
            </p:cNvPr>
            <p:cNvSpPr>
              <a:spLocks/>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7" name="Freeform 26">
              <a:extLst>
                <a:ext uri="{FF2B5EF4-FFF2-40B4-BE49-F238E27FC236}">
                  <a16:creationId xmlns:a16="http://schemas.microsoft.com/office/drawing/2014/main" id="{47045C5D-D793-4C32-823F-7944DA87A260}"/>
                </a:ext>
              </a:extLst>
            </p:cNvPr>
            <p:cNvSpPr>
              <a:spLocks/>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8" name="Freeform 27">
              <a:extLst>
                <a:ext uri="{FF2B5EF4-FFF2-40B4-BE49-F238E27FC236}">
                  <a16:creationId xmlns:a16="http://schemas.microsoft.com/office/drawing/2014/main" id="{AC480882-BB7F-4399-959C-1AC8B8B84924}"/>
                </a:ext>
              </a:extLst>
            </p:cNvPr>
            <p:cNvSpPr>
              <a:spLocks/>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9" name="Freeform 28">
              <a:extLst>
                <a:ext uri="{FF2B5EF4-FFF2-40B4-BE49-F238E27FC236}">
                  <a16:creationId xmlns:a16="http://schemas.microsoft.com/office/drawing/2014/main" id="{A01D5400-BD20-4FD6-A222-A19B4E785103}"/>
                </a:ext>
              </a:extLst>
            </p:cNvPr>
            <p:cNvSpPr>
              <a:spLocks/>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0" name="Freeform 29">
              <a:extLst>
                <a:ext uri="{FF2B5EF4-FFF2-40B4-BE49-F238E27FC236}">
                  <a16:creationId xmlns:a16="http://schemas.microsoft.com/office/drawing/2014/main" id="{BB0142B8-9080-45DB-B37F-A76F13C9A8CA}"/>
                </a:ext>
              </a:extLst>
            </p:cNvPr>
            <p:cNvSpPr>
              <a:spLocks/>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1" name="Freeform 30">
              <a:extLst>
                <a:ext uri="{FF2B5EF4-FFF2-40B4-BE49-F238E27FC236}">
                  <a16:creationId xmlns:a16="http://schemas.microsoft.com/office/drawing/2014/main" id="{7E4F4A12-07D6-4645-96DB-3F8BCB25B8A6}"/>
                </a:ext>
              </a:extLst>
            </p:cNvPr>
            <p:cNvSpPr>
              <a:spLocks/>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2" name="Freeform 31">
              <a:extLst>
                <a:ext uri="{FF2B5EF4-FFF2-40B4-BE49-F238E27FC236}">
                  <a16:creationId xmlns:a16="http://schemas.microsoft.com/office/drawing/2014/main" id="{5E5EBEC7-30CF-4C39-841F-60EB7A30FD57}"/>
                </a:ext>
              </a:extLst>
            </p:cNvPr>
            <p:cNvSpPr>
              <a:spLocks/>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3" name="Freeform 32">
              <a:extLst>
                <a:ext uri="{FF2B5EF4-FFF2-40B4-BE49-F238E27FC236}">
                  <a16:creationId xmlns:a16="http://schemas.microsoft.com/office/drawing/2014/main" id="{0001C426-D9FE-4711-B4F0-A4BEAB8431A7}"/>
                </a:ext>
              </a:extLst>
            </p:cNvPr>
            <p:cNvSpPr>
              <a:spLocks/>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4" name="Freeform 33">
              <a:extLst>
                <a:ext uri="{FF2B5EF4-FFF2-40B4-BE49-F238E27FC236}">
                  <a16:creationId xmlns:a16="http://schemas.microsoft.com/office/drawing/2014/main" id="{9121DE29-6E47-4CB1-9764-C595298BB576}"/>
                </a:ext>
              </a:extLst>
            </p:cNvPr>
            <p:cNvSpPr>
              <a:spLocks/>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5" name="Freeform 34">
              <a:extLst>
                <a:ext uri="{FF2B5EF4-FFF2-40B4-BE49-F238E27FC236}">
                  <a16:creationId xmlns:a16="http://schemas.microsoft.com/office/drawing/2014/main" id="{F75045B5-6D70-468F-AFFE-F9B53ADC3F2E}"/>
                </a:ext>
              </a:extLst>
            </p:cNvPr>
            <p:cNvSpPr>
              <a:spLocks/>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6" name="Freeform 35">
              <a:extLst>
                <a:ext uri="{FF2B5EF4-FFF2-40B4-BE49-F238E27FC236}">
                  <a16:creationId xmlns:a16="http://schemas.microsoft.com/office/drawing/2014/main" id="{7B70A08E-E6E4-4FAB-A1A6-98742476B64E}"/>
                </a:ext>
              </a:extLst>
            </p:cNvPr>
            <p:cNvSpPr>
              <a:spLocks/>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dirty="0">
                <a:solidFill>
                  <a:prstClr val="black"/>
                </a:solidFill>
                <a:latin typeface="Segoe UI Light 8"/>
              </a:endParaRPr>
            </a:p>
          </p:txBody>
        </p:sp>
        <p:sp>
          <p:nvSpPr>
            <p:cNvPr id="67" name="Freeform 36">
              <a:extLst>
                <a:ext uri="{FF2B5EF4-FFF2-40B4-BE49-F238E27FC236}">
                  <a16:creationId xmlns:a16="http://schemas.microsoft.com/office/drawing/2014/main" id="{1FBB1085-CC16-41A5-9BF0-40DA357ED093}"/>
                </a:ext>
              </a:extLst>
            </p:cNvPr>
            <p:cNvSpPr>
              <a:spLocks/>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8" name="Freeform 37">
              <a:extLst>
                <a:ext uri="{FF2B5EF4-FFF2-40B4-BE49-F238E27FC236}">
                  <a16:creationId xmlns:a16="http://schemas.microsoft.com/office/drawing/2014/main" id="{935CB11E-43C1-492F-8DF7-E620C7687A53}"/>
                </a:ext>
              </a:extLst>
            </p:cNvPr>
            <p:cNvSpPr>
              <a:spLocks/>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grpSp>
      <p:grpSp>
        <p:nvGrpSpPr>
          <p:cNvPr id="71" name="组合 70">
            <a:extLst>
              <a:ext uri="{FF2B5EF4-FFF2-40B4-BE49-F238E27FC236}">
                <a16:creationId xmlns:a16="http://schemas.microsoft.com/office/drawing/2014/main" id="{71A738C6-749D-40CA-A306-DB3775381F0D}"/>
              </a:ext>
            </a:extLst>
          </p:cNvPr>
          <p:cNvGrpSpPr/>
          <p:nvPr/>
        </p:nvGrpSpPr>
        <p:grpSpPr>
          <a:xfrm>
            <a:off x="4260206" y="4314064"/>
            <a:ext cx="4238573" cy="1908368"/>
            <a:chOff x="8243272" y="1440184"/>
            <a:chExt cx="4238573" cy="1908368"/>
          </a:xfrm>
        </p:grpSpPr>
        <p:sp>
          <p:nvSpPr>
            <p:cNvPr id="72" name="íşḷïdè">
              <a:extLst>
                <a:ext uri="{FF2B5EF4-FFF2-40B4-BE49-F238E27FC236}">
                  <a16:creationId xmlns:a16="http://schemas.microsoft.com/office/drawing/2014/main" id="{8A85ED86-B80C-4010-B087-41B368479A5A}"/>
                </a:ext>
              </a:extLst>
            </p:cNvPr>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ï$ḷîdè">
              <a:extLst>
                <a:ext uri="{FF2B5EF4-FFF2-40B4-BE49-F238E27FC236}">
                  <a16:creationId xmlns:a16="http://schemas.microsoft.com/office/drawing/2014/main" id="{4933EEDD-F415-490A-B6D8-A640037A7957}"/>
                </a:ext>
              </a:extLst>
            </p:cNvPr>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4" name="直接连接符 73">
              <a:extLst>
                <a:ext uri="{FF2B5EF4-FFF2-40B4-BE49-F238E27FC236}">
                  <a16:creationId xmlns:a16="http://schemas.microsoft.com/office/drawing/2014/main" id="{E4B7D40A-AB36-4ECD-A28E-AAD761683A90}"/>
                </a:ext>
              </a:extLst>
            </p:cNvPr>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895369E-D38D-458E-A4A9-5D1CE7E3169A}"/>
                </a:ext>
              </a:extLst>
            </p:cNvPr>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a:extLst>
                <a:ext uri="{FF2B5EF4-FFF2-40B4-BE49-F238E27FC236}">
                  <a16:creationId xmlns:a16="http://schemas.microsoft.com/office/drawing/2014/main" id="{0BB68297-704D-470B-B8BD-9CFD06D6B277}"/>
                </a:ext>
              </a:extLst>
            </p:cNvPr>
            <p:cNvSpPr txBox="1"/>
            <p:nvPr/>
          </p:nvSpPr>
          <p:spPr bwMode="auto">
            <a:xfrm>
              <a:off x="9644821" y="144018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请输入标题</a:t>
              </a:r>
            </a:p>
          </p:txBody>
        </p:sp>
        <p:sp>
          <p:nvSpPr>
            <p:cNvPr id="77" name="išlíḑè">
              <a:extLst>
                <a:ext uri="{FF2B5EF4-FFF2-40B4-BE49-F238E27FC236}">
                  <a16:creationId xmlns:a16="http://schemas.microsoft.com/office/drawing/2014/main" id="{219B2DFE-E2C2-401D-AEFF-68573E66AD92}"/>
                </a:ext>
              </a:extLst>
            </p:cNvPr>
            <p:cNvSpPr/>
            <p:nvPr/>
          </p:nvSpPr>
          <p:spPr bwMode="auto">
            <a:xfrm>
              <a:off x="9644821" y="1921285"/>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grpSp>
        <p:nvGrpSpPr>
          <p:cNvPr id="14" name="组合 13">
            <a:extLst>
              <a:ext uri="{FF2B5EF4-FFF2-40B4-BE49-F238E27FC236}">
                <a16:creationId xmlns:a16="http://schemas.microsoft.com/office/drawing/2014/main" id="{099AA396-C09F-4BDA-BB91-E46D54F48EEF}"/>
              </a:ext>
            </a:extLst>
          </p:cNvPr>
          <p:cNvGrpSpPr/>
          <p:nvPr/>
        </p:nvGrpSpPr>
        <p:grpSpPr>
          <a:xfrm>
            <a:off x="4369342" y="2782190"/>
            <a:ext cx="4245560" cy="1237487"/>
            <a:chOff x="4269174" y="2904812"/>
            <a:chExt cx="4245560" cy="1237487"/>
          </a:xfrm>
        </p:grpSpPr>
        <p:sp>
          <p:nvSpPr>
            <p:cNvPr id="79" name="ï$1íde">
              <a:extLst>
                <a:ext uri="{FF2B5EF4-FFF2-40B4-BE49-F238E27FC236}">
                  <a16:creationId xmlns:a16="http://schemas.microsoft.com/office/drawing/2014/main" id="{6F8B68B0-ACBE-4C67-8ABA-A6338C6D8A30}"/>
                </a:ext>
              </a:extLst>
            </p:cNvPr>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ṡḻîḓe">
              <a:extLst>
                <a:ext uri="{FF2B5EF4-FFF2-40B4-BE49-F238E27FC236}">
                  <a16:creationId xmlns:a16="http://schemas.microsoft.com/office/drawing/2014/main" id="{A8B74EE7-EE3C-4852-A467-3291400925EF}"/>
                </a:ext>
              </a:extLst>
            </p:cNvPr>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81" name="直接连接符 80">
              <a:extLst>
                <a:ext uri="{FF2B5EF4-FFF2-40B4-BE49-F238E27FC236}">
                  <a16:creationId xmlns:a16="http://schemas.microsoft.com/office/drawing/2014/main" id="{34CBED3D-B7EC-462D-84B4-B984C8681F54}"/>
                </a:ext>
              </a:extLst>
            </p:cNvPr>
            <p:cNvCxnSpPr>
              <a:cxnSpLocks/>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F83B81C-5B7E-41BA-9F29-DF2872316CAA}"/>
                </a:ext>
              </a:extLst>
            </p:cNvPr>
            <p:cNvCxnSpPr>
              <a:cxnSpLocks/>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a:extLst>
                <a:ext uri="{FF2B5EF4-FFF2-40B4-BE49-F238E27FC236}">
                  <a16:creationId xmlns:a16="http://schemas.microsoft.com/office/drawing/2014/main" id="{399FC4CF-026B-40F5-A42D-ECC490BCD37A}"/>
                </a:ext>
              </a:extLst>
            </p:cNvPr>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a:t>
              </a:r>
              <a:endParaRPr lang="zh-CN" altLang="en-US" sz="1600" dirty="0"/>
            </a:p>
          </p:txBody>
        </p:sp>
        <p:sp>
          <p:nvSpPr>
            <p:cNvPr id="84" name="ïSliḋè">
              <a:extLst>
                <a:ext uri="{FF2B5EF4-FFF2-40B4-BE49-F238E27FC236}">
                  <a16:creationId xmlns:a16="http://schemas.microsoft.com/office/drawing/2014/main" id="{D08D216E-35D9-43B0-A808-7AB66BC7905C}"/>
                </a:ext>
              </a:extLst>
            </p:cNvPr>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请输入标题</a:t>
              </a:r>
            </a:p>
          </p:txBody>
        </p:sp>
      </p:grpSp>
      <p:sp>
        <p:nvSpPr>
          <p:cNvPr id="17" name="文本框 16">
            <a:extLst>
              <a:ext uri="{FF2B5EF4-FFF2-40B4-BE49-F238E27FC236}">
                <a16:creationId xmlns:a16="http://schemas.microsoft.com/office/drawing/2014/main" id="{00AC3A8A-7DB2-4596-B197-02E7EBB257DA}"/>
              </a:ext>
            </a:extLst>
          </p:cNvPr>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en-US" altLang="zh-CN" sz="2000" dirty="0"/>
              <a:t>The quick brown fox jumps over the lazy dog. The quick brown fox jumps over the lazy dog. The quick brown fox jumps over the lazy dog. The quick brown fox jumps over the lazy dog. </a:t>
            </a:r>
          </a:p>
        </p:txBody>
      </p:sp>
    </p:spTree>
    <p:extLst>
      <p:ext uri="{BB962C8B-B14F-4D97-AF65-F5344CB8AC3E}">
        <p14:creationId xmlns:p14="http://schemas.microsoft.com/office/powerpoint/2010/main" val="217724647"/>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E04F0E0-9587-43CA-88CC-8129BAC2D261}"/>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10" name="文本框 9">
            <a:extLst>
              <a:ext uri="{FF2B5EF4-FFF2-40B4-BE49-F238E27FC236}">
                <a16:creationId xmlns:a16="http://schemas.microsoft.com/office/drawing/2014/main" id="{B8664D41-7BA8-4AE7-8100-E52F1B975B94}"/>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11" name="文本框 10">
            <a:extLst>
              <a:ext uri="{FF2B5EF4-FFF2-40B4-BE49-F238E27FC236}">
                <a16:creationId xmlns:a16="http://schemas.microsoft.com/office/drawing/2014/main" id="{80973666-DAB9-4F6B-A0C9-2A1E4C71E23F}"/>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p>
        </p:txBody>
      </p:sp>
      <p:sp>
        <p:nvSpPr>
          <p:cNvPr id="12" name="文本框 11">
            <a:extLst>
              <a:ext uri="{FF2B5EF4-FFF2-40B4-BE49-F238E27FC236}">
                <a16:creationId xmlns:a16="http://schemas.microsoft.com/office/drawing/2014/main" id="{D8F8BDFC-A1C0-4F82-8676-5A88EF259EF2}"/>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18" name="文本框 17">
            <a:extLst>
              <a:ext uri="{FF2B5EF4-FFF2-40B4-BE49-F238E27FC236}">
                <a16:creationId xmlns:a16="http://schemas.microsoft.com/office/drawing/2014/main" id="{4E13E058-5555-4360-868A-E71914F7FFD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7220B597-E0BA-4566-8C82-90C16BC9D975}"/>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 name="文本框 19">
            <a:extLst>
              <a:ext uri="{FF2B5EF4-FFF2-40B4-BE49-F238E27FC236}">
                <a16:creationId xmlns:a16="http://schemas.microsoft.com/office/drawing/2014/main" id="{6D4A670F-D520-4965-8CC6-E46135D63D6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1" name="文本框 20">
            <a:extLst>
              <a:ext uri="{FF2B5EF4-FFF2-40B4-BE49-F238E27FC236}">
                <a16:creationId xmlns:a16="http://schemas.microsoft.com/office/drawing/2014/main" id="{2511EB26-58A5-4960-98ED-8CD1FAF90F6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23" name="直接连接符 22">
            <a:extLst>
              <a:ext uri="{FF2B5EF4-FFF2-40B4-BE49-F238E27FC236}">
                <a16:creationId xmlns:a16="http://schemas.microsoft.com/office/drawing/2014/main" id="{A0E1063A-02AA-462B-8505-4607DEB4819F}"/>
              </a:ext>
            </a:extLst>
          </p:cNvPr>
          <p:cNvCxnSpPr>
            <a:cxnSpLocks/>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DF15F09-5CCE-4F78-85C2-29AADD4373DA}"/>
              </a:ext>
            </a:extLst>
          </p:cNvPr>
          <p:cNvCxnSpPr>
            <a:cxnSpLocks/>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1F3E119-673D-44E9-B064-A807F52C5D33}"/>
              </a:ext>
            </a:extLst>
          </p:cNvPr>
          <p:cNvCxnSpPr>
            <a:cxnSpLocks/>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C80C59A-B5F7-4FA3-8459-21B9AB10509E}"/>
              </a:ext>
            </a:extLst>
          </p:cNvPr>
          <p:cNvSpPr/>
          <p:nvPr/>
        </p:nvSpPr>
        <p:spPr>
          <a:xfrm>
            <a:off x="1173686" y="4170703"/>
            <a:ext cx="974369" cy="461665"/>
          </a:xfrm>
          <a:prstGeom prst="rect">
            <a:avLst/>
          </a:prstGeom>
          <a:noFill/>
        </p:spPr>
        <p:txBody>
          <a:bodyPr wrap="none" lIns="91440" tIns="45720" rIns="91440" bIns="45720">
            <a:spAutoFit/>
          </a:bodyPr>
          <a:lstStyle/>
          <a:p>
            <a:pPr algn="ctr"/>
            <a:r>
              <a:rPr lang="en-US" altLang="zh-CN"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TOP 1</a:t>
            </a:r>
            <a:endParaRPr lang="zh-CN" altLang="en-US"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F029BD68-9699-4489-8DFD-B06F83BD468A}"/>
              </a:ext>
            </a:extLst>
          </p:cNvPr>
          <p:cNvSpPr/>
          <p:nvPr/>
        </p:nvSpPr>
        <p:spPr>
          <a:xfrm>
            <a:off x="810310" y="4748880"/>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1" name="矩形 30">
            <a:extLst>
              <a:ext uri="{FF2B5EF4-FFF2-40B4-BE49-F238E27FC236}">
                <a16:creationId xmlns:a16="http://schemas.microsoft.com/office/drawing/2014/main" id="{A289064C-6A0C-4C96-A872-DF3305CDFBC1}"/>
              </a:ext>
            </a:extLst>
          </p:cNvPr>
          <p:cNvSpPr/>
          <p:nvPr/>
        </p:nvSpPr>
        <p:spPr>
          <a:xfrm>
            <a:off x="660758"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pic>
        <p:nvPicPr>
          <p:cNvPr id="38" name="图片 37">
            <a:extLst>
              <a:ext uri="{FF2B5EF4-FFF2-40B4-BE49-F238E27FC236}">
                <a16:creationId xmlns:a16="http://schemas.microsoft.com/office/drawing/2014/main" id="{B217B063-C05F-4ABC-9BD1-21EB0BC141EA}"/>
              </a:ext>
            </a:extLst>
          </p:cNvPr>
          <p:cNvPicPr>
            <a:picLocks noChangeAspect="1"/>
          </p:cNvPicPr>
          <p:nvPr/>
        </p:nvPicPr>
        <p:blipFill rotWithShape="1">
          <a:blip r:embed="rId3">
            <a:extLst>
              <a:ext uri="{28A0092B-C50C-407E-A947-70E740481C1C}">
                <a14:useLocalDpi xmlns:a14="http://schemas.microsoft.com/office/drawing/2010/main" val="0"/>
              </a:ext>
            </a:extLst>
          </a:blip>
          <a:srcRect t="33515" b="38102"/>
          <a:stretch/>
        </p:blipFill>
        <p:spPr>
          <a:xfrm>
            <a:off x="181791" y="1100363"/>
            <a:ext cx="11828418" cy="2530379"/>
          </a:xfrm>
          <a:prstGeom prst="rect">
            <a:avLst/>
          </a:prstGeom>
        </p:spPr>
      </p:pic>
      <p:sp>
        <p:nvSpPr>
          <p:cNvPr id="40" name="矩形 39">
            <a:extLst>
              <a:ext uri="{FF2B5EF4-FFF2-40B4-BE49-F238E27FC236}">
                <a16:creationId xmlns:a16="http://schemas.microsoft.com/office/drawing/2014/main" id="{4ABE8B74-7A19-49D4-8477-E6C94C23443B}"/>
              </a:ext>
            </a:extLst>
          </p:cNvPr>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a:extLst>
              <a:ext uri="{FF2B5EF4-FFF2-40B4-BE49-F238E27FC236}">
                <a16:creationId xmlns:a16="http://schemas.microsoft.com/office/drawing/2014/main" id="{60FDE168-AAE3-46F7-A8F5-B281D1A3AE7F}"/>
              </a:ext>
            </a:extLst>
          </p:cNvPr>
          <p:cNvSpPr/>
          <p:nvPr/>
        </p:nvSpPr>
        <p:spPr>
          <a:xfrm>
            <a:off x="5111583" y="2807461"/>
            <a:ext cx="1968157" cy="523219"/>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请输入标题</a:t>
            </a:r>
          </a:p>
        </p:txBody>
      </p:sp>
      <p:sp>
        <p:nvSpPr>
          <p:cNvPr id="44" name="椭圆 43">
            <a:extLst>
              <a:ext uri="{FF2B5EF4-FFF2-40B4-BE49-F238E27FC236}">
                <a16:creationId xmlns:a16="http://schemas.microsoft.com/office/drawing/2014/main" id="{AFAA5828-EED1-46E7-BC8E-73D6FED65690}"/>
              </a:ext>
            </a:extLst>
          </p:cNvPr>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a:extLst>
              <a:ext uri="{FF2B5EF4-FFF2-40B4-BE49-F238E27FC236}">
                <a16:creationId xmlns:a16="http://schemas.microsoft.com/office/drawing/2014/main" id="{31A085A0-B1EC-4C80-8585-8CDE65A45588}"/>
              </a:ext>
            </a:extLst>
          </p:cNvPr>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a:extLst>
              <a:ext uri="{FF2B5EF4-FFF2-40B4-BE49-F238E27FC236}">
                <a16:creationId xmlns:a16="http://schemas.microsoft.com/office/drawing/2014/main" id="{A1F0D593-308E-4556-99E5-D549290D7E4B}"/>
              </a:ext>
            </a:extLst>
          </p:cNvPr>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a:extLst>
              <a:ext uri="{FF2B5EF4-FFF2-40B4-BE49-F238E27FC236}">
                <a16:creationId xmlns:a16="http://schemas.microsoft.com/office/drawing/2014/main" id="{35F719C7-FF71-417C-9D0F-E21CC4BEA4EF}"/>
              </a:ext>
            </a:extLst>
          </p:cNvPr>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a:extLst>
              <a:ext uri="{FF2B5EF4-FFF2-40B4-BE49-F238E27FC236}">
                <a16:creationId xmlns:a16="http://schemas.microsoft.com/office/drawing/2014/main" id="{862CBAC0-1418-40D9-83FA-64F87FAD9C01}"/>
              </a:ext>
            </a:extLst>
          </p:cNvPr>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a:extLst>
              <a:ext uri="{FF2B5EF4-FFF2-40B4-BE49-F238E27FC236}">
                <a16:creationId xmlns:a16="http://schemas.microsoft.com/office/drawing/2014/main" id="{EDE70B45-E4BF-408E-96D6-59CDF16F0E70}"/>
              </a:ext>
            </a:extLst>
          </p:cNvPr>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a:extLst>
              <a:ext uri="{FF2B5EF4-FFF2-40B4-BE49-F238E27FC236}">
                <a16:creationId xmlns:a16="http://schemas.microsoft.com/office/drawing/2014/main" id="{60E65BA1-F8F7-4C77-BB8B-341486F01DA5}"/>
              </a:ext>
            </a:extLst>
          </p:cNvPr>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a:extLst>
              <a:ext uri="{FF2B5EF4-FFF2-40B4-BE49-F238E27FC236}">
                <a16:creationId xmlns:a16="http://schemas.microsoft.com/office/drawing/2014/main" id="{8F1A35FF-D945-418A-8501-B887BE2E0AA1}"/>
              </a:ext>
            </a:extLst>
          </p:cNvPr>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26" name="矩形 25">
            <a:extLst>
              <a:ext uri="{FF2B5EF4-FFF2-40B4-BE49-F238E27FC236}">
                <a16:creationId xmlns:a16="http://schemas.microsoft.com/office/drawing/2014/main" id="{81EDCBC5-A45F-4D71-B85E-75915490D15D}"/>
              </a:ext>
            </a:extLst>
          </p:cNvPr>
          <p:cNvSpPr/>
          <p:nvPr/>
        </p:nvSpPr>
        <p:spPr>
          <a:xfrm>
            <a:off x="4194477"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79%</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27" name="矩形 26">
            <a:extLst>
              <a:ext uri="{FF2B5EF4-FFF2-40B4-BE49-F238E27FC236}">
                <a16:creationId xmlns:a16="http://schemas.microsoft.com/office/drawing/2014/main" id="{ACC51DA6-1B6F-4771-96A6-9D705CD19202}"/>
              </a:ext>
            </a:extLst>
          </p:cNvPr>
          <p:cNvSpPr/>
          <p:nvPr/>
        </p:nvSpPr>
        <p:spPr>
          <a:xfrm>
            <a:off x="3779299"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2" name="矩形 31">
            <a:extLst>
              <a:ext uri="{FF2B5EF4-FFF2-40B4-BE49-F238E27FC236}">
                <a16:creationId xmlns:a16="http://schemas.microsoft.com/office/drawing/2014/main" id="{E6040890-0448-4F00-B734-FF305E0191B7}"/>
              </a:ext>
            </a:extLst>
          </p:cNvPr>
          <p:cNvSpPr/>
          <p:nvPr/>
        </p:nvSpPr>
        <p:spPr>
          <a:xfrm>
            <a:off x="7163466"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57%</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3" name="矩形 32">
            <a:extLst>
              <a:ext uri="{FF2B5EF4-FFF2-40B4-BE49-F238E27FC236}">
                <a16:creationId xmlns:a16="http://schemas.microsoft.com/office/drawing/2014/main" id="{612C82FD-67F6-4224-A188-AA64319FBDC9}"/>
              </a:ext>
            </a:extLst>
          </p:cNvPr>
          <p:cNvSpPr/>
          <p:nvPr/>
        </p:nvSpPr>
        <p:spPr>
          <a:xfrm>
            <a:off x="674828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5" name="矩形 34">
            <a:extLst>
              <a:ext uri="{FF2B5EF4-FFF2-40B4-BE49-F238E27FC236}">
                <a16:creationId xmlns:a16="http://schemas.microsoft.com/office/drawing/2014/main" id="{A154E4B1-08C4-4C50-BCED-E379FB03F05C}"/>
              </a:ext>
            </a:extLst>
          </p:cNvPr>
          <p:cNvSpPr/>
          <p:nvPr/>
        </p:nvSpPr>
        <p:spPr>
          <a:xfrm>
            <a:off x="971727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6" name="矩形 35">
            <a:extLst>
              <a:ext uri="{FF2B5EF4-FFF2-40B4-BE49-F238E27FC236}">
                <a16:creationId xmlns:a16="http://schemas.microsoft.com/office/drawing/2014/main" id="{B7DD2630-9CCE-4064-BE30-EA269C7E5349}"/>
              </a:ext>
            </a:extLst>
          </p:cNvPr>
          <p:cNvSpPr/>
          <p:nvPr/>
        </p:nvSpPr>
        <p:spPr>
          <a:xfrm>
            <a:off x="10098793" y="4140665"/>
            <a:ext cx="960520"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10 %</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61" name="矩形 60">
            <a:extLst>
              <a:ext uri="{FF2B5EF4-FFF2-40B4-BE49-F238E27FC236}">
                <a16:creationId xmlns:a16="http://schemas.microsoft.com/office/drawing/2014/main" id="{D78C35B9-7424-4916-94F8-542493391797}"/>
              </a:ext>
            </a:extLst>
          </p:cNvPr>
          <p:cNvSpPr/>
          <p:nvPr/>
        </p:nvSpPr>
        <p:spPr>
          <a:xfrm>
            <a:off x="3650402"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2" name="矩形 61">
            <a:extLst>
              <a:ext uri="{FF2B5EF4-FFF2-40B4-BE49-F238E27FC236}">
                <a16:creationId xmlns:a16="http://schemas.microsoft.com/office/drawing/2014/main" id="{F4D6B6CD-A5D9-4561-B4B9-CE18C27C9B97}"/>
              </a:ext>
            </a:extLst>
          </p:cNvPr>
          <p:cNvSpPr/>
          <p:nvPr/>
        </p:nvSpPr>
        <p:spPr>
          <a:xfrm>
            <a:off x="6588063"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5" name="矩形 64">
            <a:extLst>
              <a:ext uri="{FF2B5EF4-FFF2-40B4-BE49-F238E27FC236}">
                <a16:creationId xmlns:a16="http://schemas.microsoft.com/office/drawing/2014/main" id="{492167FE-346E-40EA-AEB4-E22F6C91BE8A}"/>
              </a:ext>
            </a:extLst>
          </p:cNvPr>
          <p:cNvSpPr/>
          <p:nvPr/>
        </p:nvSpPr>
        <p:spPr>
          <a:xfrm>
            <a:off x="9594131"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Tree>
    <p:extLst>
      <p:ext uri="{BB962C8B-B14F-4D97-AF65-F5344CB8AC3E}">
        <p14:creationId xmlns:p14="http://schemas.microsoft.com/office/powerpoint/2010/main" val="237404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381D5FA6-334C-473B-96DE-3E6C0B1AB234}"/>
              </a:ext>
            </a:extLst>
          </p:cNvPr>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B4F4064B-3ABC-41BC-BC4D-9A29AB42D2D9}"/>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CEA98650-E361-4F87-8E25-1919835D525D}"/>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CC805A87-C40F-41E6-B26D-9C2AA10DE1F1}"/>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51EA3E25-9DC1-4ACA-A1F7-47514956332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p>
        </p:txBody>
      </p:sp>
      <p:cxnSp>
        <p:nvCxnSpPr>
          <p:cNvPr id="13" name="直接连接符 12">
            <a:extLst>
              <a:ext uri="{FF2B5EF4-FFF2-40B4-BE49-F238E27FC236}">
                <a16:creationId xmlns:a16="http://schemas.microsoft.com/office/drawing/2014/main" id="{DA091B03-3259-407A-94F4-94A61E0C89DD}"/>
              </a:ext>
            </a:extLst>
          </p:cNvPr>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06BE59D9-28C2-440F-8BF9-3475EB57B008}"/>
              </a:ext>
            </a:extLst>
          </p:cNvPr>
          <p:cNvGrpSpPr/>
          <p:nvPr/>
        </p:nvGrpSpPr>
        <p:grpSpPr>
          <a:xfrm>
            <a:off x="455131" y="2203297"/>
            <a:ext cx="5318228" cy="3208518"/>
            <a:chOff x="121584" y="2006335"/>
            <a:chExt cx="6045550" cy="3647316"/>
          </a:xfrm>
        </p:grpSpPr>
        <p:pic>
          <p:nvPicPr>
            <p:cNvPr id="23" name="图片 22">
              <a:extLst>
                <a:ext uri="{FF2B5EF4-FFF2-40B4-BE49-F238E27FC236}">
                  <a16:creationId xmlns:a16="http://schemas.microsoft.com/office/drawing/2014/main" id="{9C97897B-5A78-4569-9203-0C17393D4B9A}"/>
                </a:ext>
              </a:extLst>
            </p:cNvPr>
            <p:cNvPicPr>
              <a:picLocks noChangeAspect="1"/>
            </p:cNvPicPr>
            <p:nvPr/>
          </p:nvPicPr>
          <p:blipFill rotWithShape="1">
            <a:blip r:embed="rId3">
              <a:extLst>
                <a:ext uri="{28A0092B-C50C-407E-A947-70E740481C1C}">
                  <a14:useLocalDpi xmlns:a14="http://schemas.microsoft.com/office/drawing/2010/main" val="0"/>
                </a:ext>
              </a:extLst>
            </a:blip>
            <a:srcRect l="-2204" t="-1137" r="2275" b="319"/>
            <a:stretch/>
          </p:blipFill>
          <p:spPr>
            <a:xfrm>
              <a:off x="877825" y="2301536"/>
              <a:ext cx="4352539" cy="2854157"/>
            </a:xfrm>
            <a:prstGeom prst="rect">
              <a:avLst/>
            </a:prstGeom>
          </p:spPr>
        </p:pic>
        <p:pic>
          <p:nvPicPr>
            <p:cNvPr id="60" name="Picture 3">
              <a:extLst>
                <a:ext uri="{FF2B5EF4-FFF2-40B4-BE49-F238E27FC236}">
                  <a16:creationId xmlns:a16="http://schemas.microsoft.com/office/drawing/2014/main" id="{A877FC5F-AB20-4C55-A3E3-FFBAFDF185E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p:blipFill>
          <p:spPr>
            <a:xfrm>
              <a:off x="121584" y="2006335"/>
              <a:ext cx="6045550" cy="3647316"/>
            </a:xfrm>
            <a:prstGeom prst="rect">
              <a:avLst/>
            </a:prstGeom>
          </p:spPr>
        </p:pic>
      </p:grpSp>
      <p:grpSp>
        <p:nvGrpSpPr>
          <p:cNvPr id="25" name="组合 24">
            <a:extLst>
              <a:ext uri="{FF2B5EF4-FFF2-40B4-BE49-F238E27FC236}">
                <a16:creationId xmlns:a16="http://schemas.microsoft.com/office/drawing/2014/main" id="{871ED970-6CCF-44F1-94C3-A9139D83AB46}"/>
              </a:ext>
            </a:extLst>
          </p:cNvPr>
          <p:cNvGrpSpPr/>
          <p:nvPr/>
        </p:nvGrpSpPr>
        <p:grpSpPr>
          <a:xfrm>
            <a:off x="3829691" y="4253116"/>
            <a:ext cx="1793309" cy="1104030"/>
            <a:chOff x="7990394" y="4053186"/>
            <a:chExt cx="1070784" cy="659216"/>
          </a:xfrm>
        </p:grpSpPr>
        <p:sp>
          <p:nvSpPr>
            <p:cNvPr id="24" name="矩形 23">
              <a:extLst>
                <a:ext uri="{FF2B5EF4-FFF2-40B4-BE49-F238E27FC236}">
                  <a16:creationId xmlns:a16="http://schemas.microsoft.com/office/drawing/2014/main" id="{C18B9DDA-E280-4778-AA33-661FC278B02C}"/>
                </a:ext>
              </a:extLst>
            </p:cNvPr>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6102 h 587122"/>
                <a:gd name="connsiteX1" fmla="*/ 169545 w 781043"/>
                <a:gd name="connsiteY1" fmla="*/ 13717 h 587122"/>
                <a:gd name="connsiteX2" fmla="*/ 556260 w 781043"/>
                <a:gd name="connsiteY2" fmla="*/ 19433 h 587122"/>
                <a:gd name="connsiteX3" fmla="*/ 781043 w 781043"/>
                <a:gd name="connsiteY3" fmla="*/ 46102 h 587122"/>
                <a:gd name="connsiteX4" fmla="*/ 781043 w 781043"/>
                <a:gd name="connsiteY4" fmla="*/ 587122 h 587122"/>
                <a:gd name="connsiteX5" fmla="*/ 0 w 781043"/>
                <a:gd name="connsiteY5" fmla="*/ 587122 h 587122"/>
                <a:gd name="connsiteX6" fmla="*/ 0 w 781043"/>
                <a:gd name="connsiteY6" fmla="*/ 46102 h 587122"/>
                <a:gd name="connsiteX0" fmla="*/ 0 w 781043"/>
                <a:gd name="connsiteY0" fmla="*/ 46102 h 587122"/>
                <a:gd name="connsiteX1" fmla="*/ 169545 w 781043"/>
                <a:gd name="connsiteY1" fmla="*/ 13717 h 587122"/>
                <a:gd name="connsiteX2" fmla="*/ 394335 w 781043"/>
                <a:gd name="connsiteY2" fmla="*/ 95633 h 587122"/>
                <a:gd name="connsiteX3" fmla="*/ 556260 w 781043"/>
                <a:gd name="connsiteY3" fmla="*/ 19433 h 587122"/>
                <a:gd name="connsiteX4" fmla="*/ 781043 w 781043"/>
                <a:gd name="connsiteY4" fmla="*/ 46102 h 587122"/>
                <a:gd name="connsiteX5" fmla="*/ 781043 w 781043"/>
                <a:gd name="connsiteY5" fmla="*/ 587122 h 587122"/>
                <a:gd name="connsiteX6" fmla="*/ 0 w 781043"/>
                <a:gd name="connsiteY6" fmla="*/ 587122 h 587122"/>
                <a:gd name="connsiteX7" fmla="*/ 0 w 781043"/>
                <a:gd name="connsiteY7" fmla="*/ 46102 h 587122"/>
                <a:gd name="connsiteX0" fmla="*/ 0 w 781043"/>
                <a:gd name="connsiteY0" fmla="*/ 46237 h 587257"/>
                <a:gd name="connsiteX1" fmla="*/ 169545 w 781043"/>
                <a:gd name="connsiteY1" fmla="*/ 13852 h 587257"/>
                <a:gd name="connsiteX2" fmla="*/ 394335 w 781043"/>
                <a:gd name="connsiteY2" fmla="*/ 95768 h 587257"/>
                <a:gd name="connsiteX3" fmla="*/ 556260 w 781043"/>
                <a:gd name="connsiteY3" fmla="*/ 19568 h 587257"/>
                <a:gd name="connsiteX4" fmla="*/ 737235 w 781043"/>
                <a:gd name="connsiteY4" fmla="*/ 30998 h 587257"/>
                <a:gd name="connsiteX5" fmla="*/ 781043 w 781043"/>
                <a:gd name="connsiteY5" fmla="*/ 46237 h 587257"/>
                <a:gd name="connsiteX6" fmla="*/ 781043 w 781043"/>
                <a:gd name="connsiteY6" fmla="*/ 587257 h 587257"/>
                <a:gd name="connsiteX7" fmla="*/ 0 w 781043"/>
                <a:gd name="connsiteY7" fmla="*/ 587257 h 587257"/>
                <a:gd name="connsiteX8" fmla="*/ 0 w 781043"/>
                <a:gd name="connsiteY8" fmla="*/ 46237 h 587257"/>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685D7BCD-A0DF-4F70-AC31-52C242322951}"/>
                </a:ext>
              </a:extLst>
            </p:cNvPr>
            <p:cNvGrpSpPr/>
            <p:nvPr/>
          </p:nvGrpSpPr>
          <p:grpSpPr>
            <a:xfrm>
              <a:off x="7990394" y="4053186"/>
              <a:ext cx="1070784" cy="659216"/>
              <a:chOff x="1221277" y="2587763"/>
              <a:chExt cx="3815524" cy="2348985"/>
            </a:xfrm>
          </p:grpSpPr>
          <p:sp>
            <p:nvSpPr>
              <p:cNvPr id="10" name="economy-educational-book_43832">
                <a:extLst>
                  <a:ext uri="{FF2B5EF4-FFF2-40B4-BE49-F238E27FC236}">
                    <a16:creationId xmlns:a16="http://schemas.microsoft.com/office/drawing/2014/main" id="{940824AC-5C6F-423A-ACB5-830D70EF58FF}"/>
                  </a:ext>
                </a:extLst>
              </p:cNvPr>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a:extLst>
                  <a:ext uri="{FF2B5EF4-FFF2-40B4-BE49-F238E27FC236}">
                    <a16:creationId xmlns:a16="http://schemas.microsoft.com/office/drawing/2014/main" id="{602C10F8-A1B0-4706-B02C-A5ABB08B646E}"/>
                  </a:ext>
                </a:extLst>
              </p:cNvPr>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a:extLst>
              <a:ext uri="{FF2B5EF4-FFF2-40B4-BE49-F238E27FC236}">
                <a16:creationId xmlns:a16="http://schemas.microsoft.com/office/drawing/2014/main" id="{165BF9FF-0275-4497-97CC-E221F11A1C37}"/>
              </a:ext>
            </a:extLst>
          </p:cNvPr>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p>
        </p:txBody>
      </p:sp>
      <p:sp>
        <p:nvSpPr>
          <p:cNvPr id="30" name="ïślîḋé">
            <a:extLst>
              <a:ext uri="{FF2B5EF4-FFF2-40B4-BE49-F238E27FC236}">
                <a16:creationId xmlns:a16="http://schemas.microsoft.com/office/drawing/2014/main" id="{7B973CBD-D988-4448-BC96-41C826D8A109}"/>
              </a:ext>
            </a:extLst>
          </p:cNvPr>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p>
        </p:txBody>
      </p:sp>
      <p:cxnSp>
        <p:nvCxnSpPr>
          <p:cNvPr id="31" name="直接连接符 30">
            <a:extLst>
              <a:ext uri="{FF2B5EF4-FFF2-40B4-BE49-F238E27FC236}">
                <a16:creationId xmlns:a16="http://schemas.microsoft.com/office/drawing/2014/main" id="{AA82847F-EF40-495B-B1D5-33FF591E51C2}"/>
              </a:ext>
            </a:extLst>
          </p:cNvPr>
          <p:cNvCxnSpPr>
            <a:cxnSpLocks/>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a:extLst>
              <a:ext uri="{FF2B5EF4-FFF2-40B4-BE49-F238E27FC236}">
                <a16:creationId xmlns:a16="http://schemas.microsoft.com/office/drawing/2014/main" id="{A7AACCDC-DC00-4B18-B859-23217E3F52F0}"/>
              </a:ext>
            </a:extLst>
          </p:cNvPr>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p>
        </p:txBody>
      </p:sp>
      <p:cxnSp>
        <p:nvCxnSpPr>
          <p:cNvPr id="33" name="直接连接符 32">
            <a:extLst>
              <a:ext uri="{FF2B5EF4-FFF2-40B4-BE49-F238E27FC236}">
                <a16:creationId xmlns:a16="http://schemas.microsoft.com/office/drawing/2014/main" id="{9E4EB6C6-367C-42F9-B085-4CBE1317B0F5}"/>
              </a:ext>
            </a:extLst>
          </p:cNvPr>
          <p:cNvCxnSpPr>
            <a:cxnSpLocks/>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a:extLst>
              <a:ext uri="{FF2B5EF4-FFF2-40B4-BE49-F238E27FC236}">
                <a16:creationId xmlns:a16="http://schemas.microsoft.com/office/drawing/2014/main" id="{9E10C2CF-24C9-4F18-B979-42E1C3106377}"/>
              </a:ext>
            </a:extLst>
          </p:cNvPr>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p>
        </p:txBody>
      </p:sp>
      <p:cxnSp>
        <p:nvCxnSpPr>
          <p:cNvPr id="35" name="直接连接符 34">
            <a:extLst>
              <a:ext uri="{FF2B5EF4-FFF2-40B4-BE49-F238E27FC236}">
                <a16:creationId xmlns:a16="http://schemas.microsoft.com/office/drawing/2014/main" id="{514862BF-B109-4839-9243-92D9AEB99943}"/>
              </a:ext>
            </a:extLst>
          </p:cNvPr>
          <p:cNvCxnSpPr>
            <a:cxnSpLocks/>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a:extLst>
              <a:ext uri="{FF2B5EF4-FFF2-40B4-BE49-F238E27FC236}">
                <a16:creationId xmlns:a16="http://schemas.microsoft.com/office/drawing/2014/main" id="{BE638571-39D9-45CA-95E0-D1234DA182B3}"/>
              </a:ext>
            </a:extLst>
          </p:cNvPr>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p>
        </p:txBody>
      </p:sp>
      <p:cxnSp>
        <p:nvCxnSpPr>
          <p:cNvPr id="37" name="直接连接符 36">
            <a:extLst>
              <a:ext uri="{FF2B5EF4-FFF2-40B4-BE49-F238E27FC236}">
                <a16:creationId xmlns:a16="http://schemas.microsoft.com/office/drawing/2014/main" id="{9DE30B93-3623-45B4-B8DA-689F1948B334}"/>
              </a:ext>
            </a:extLst>
          </p:cNvPr>
          <p:cNvCxnSpPr>
            <a:cxnSpLocks/>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a:extLst>
              <a:ext uri="{FF2B5EF4-FFF2-40B4-BE49-F238E27FC236}">
                <a16:creationId xmlns:a16="http://schemas.microsoft.com/office/drawing/2014/main" id="{634D9739-B287-4A5B-B6C2-25BD47C24621}"/>
              </a:ext>
            </a:extLst>
          </p:cNvPr>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p>
        </p:txBody>
      </p:sp>
      <p:cxnSp>
        <p:nvCxnSpPr>
          <p:cNvPr id="39" name="直接连接符 38">
            <a:extLst>
              <a:ext uri="{FF2B5EF4-FFF2-40B4-BE49-F238E27FC236}">
                <a16:creationId xmlns:a16="http://schemas.microsoft.com/office/drawing/2014/main" id="{405464EA-3AA2-4D0E-85C3-922B1C1C6BE2}"/>
              </a:ext>
            </a:extLst>
          </p:cNvPr>
          <p:cNvCxnSpPr>
            <a:cxnSpLocks/>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a:extLst>
              <a:ext uri="{FF2B5EF4-FFF2-40B4-BE49-F238E27FC236}">
                <a16:creationId xmlns:a16="http://schemas.microsoft.com/office/drawing/2014/main" id="{44E2B6E7-858B-4FBA-B738-25F27BB2377D}"/>
              </a:ext>
            </a:extLst>
          </p:cNvPr>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p>
        </p:txBody>
      </p:sp>
      <p:cxnSp>
        <p:nvCxnSpPr>
          <p:cNvPr id="41" name="直接连接符 40">
            <a:extLst>
              <a:ext uri="{FF2B5EF4-FFF2-40B4-BE49-F238E27FC236}">
                <a16:creationId xmlns:a16="http://schemas.microsoft.com/office/drawing/2014/main" id="{6CC13823-AFA0-4E4F-A558-85A0152C4569}"/>
              </a:ext>
            </a:extLst>
          </p:cNvPr>
          <p:cNvCxnSpPr>
            <a:cxnSpLocks/>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a:extLst>
              <a:ext uri="{FF2B5EF4-FFF2-40B4-BE49-F238E27FC236}">
                <a16:creationId xmlns:a16="http://schemas.microsoft.com/office/drawing/2014/main" id="{8DF99DEF-22FA-4948-B5E5-204FBA627B59}"/>
              </a:ext>
            </a:extLst>
          </p:cNvPr>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p>
        </p:txBody>
      </p:sp>
      <p:cxnSp>
        <p:nvCxnSpPr>
          <p:cNvPr id="43" name="直接连接符 42">
            <a:extLst>
              <a:ext uri="{FF2B5EF4-FFF2-40B4-BE49-F238E27FC236}">
                <a16:creationId xmlns:a16="http://schemas.microsoft.com/office/drawing/2014/main" id="{777C7DB3-7880-40CE-ABE2-559618EE9B47}"/>
              </a:ext>
            </a:extLst>
          </p:cNvPr>
          <p:cNvCxnSpPr>
            <a:cxnSpLocks/>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a:extLst>
              <a:ext uri="{FF2B5EF4-FFF2-40B4-BE49-F238E27FC236}">
                <a16:creationId xmlns:a16="http://schemas.microsoft.com/office/drawing/2014/main" id="{747B0FC3-61BB-4AA2-89E8-8242E05B4F47}"/>
              </a:ext>
            </a:extLst>
          </p:cNvPr>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p>
        </p:txBody>
      </p:sp>
      <p:cxnSp>
        <p:nvCxnSpPr>
          <p:cNvPr id="45" name="直接连接符 44">
            <a:extLst>
              <a:ext uri="{FF2B5EF4-FFF2-40B4-BE49-F238E27FC236}">
                <a16:creationId xmlns:a16="http://schemas.microsoft.com/office/drawing/2014/main" id="{58A6E3DD-62A0-4A71-878C-54C55789A6BE}"/>
              </a:ext>
            </a:extLst>
          </p:cNvPr>
          <p:cNvCxnSpPr>
            <a:cxnSpLocks/>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a:extLst>
              <a:ext uri="{FF2B5EF4-FFF2-40B4-BE49-F238E27FC236}">
                <a16:creationId xmlns:a16="http://schemas.microsoft.com/office/drawing/2014/main" id="{450B6B71-302C-4B18-9C89-50010A4CA009}"/>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8</a:t>
            </a:fld>
            <a:endParaRPr lang="zh-CN" altLang="en-US" dirty="0"/>
          </a:p>
        </p:txBody>
      </p:sp>
      <p:sp>
        <p:nvSpPr>
          <p:cNvPr id="56" name="文本框 55">
            <a:extLst>
              <a:ext uri="{FF2B5EF4-FFF2-40B4-BE49-F238E27FC236}">
                <a16:creationId xmlns:a16="http://schemas.microsoft.com/office/drawing/2014/main" id="{71471C97-4107-4460-B550-39E018D5B818}"/>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57" name="文本框 56">
            <a:extLst>
              <a:ext uri="{FF2B5EF4-FFF2-40B4-BE49-F238E27FC236}">
                <a16:creationId xmlns:a16="http://schemas.microsoft.com/office/drawing/2014/main" id="{54853BA9-E7E6-4795-A2F6-F136C977296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8" name="文本框 57">
            <a:extLst>
              <a:ext uri="{FF2B5EF4-FFF2-40B4-BE49-F238E27FC236}">
                <a16:creationId xmlns:a16="http://schemas.microsoft.com/office/drawing/2014/main" id="{6A4500BD-8BFB-4C62-9192-FA1255F2FA5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59" name="文本框 58">
            <a:extLst>
              <a:ext uri="{FF2B5EF4-FFF2-40B4-BE49-F238E27FC236}">
                <a16:creationId xmlns:a16="http://schemas.microsoft.com/office/drawing/2014/main" id="{73A469AD-A623-4FD6-8775-2FEA6FC44F8E}"/>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04958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6EE9AC-67C1-42FA-97A0-3A8896FD3C32}"/>
              </a:ext>
            </a:extLst>
          </p:cNvPr>
          <p:cNvSpPr>
            <a:spLocks noGrp="1"/>
          </p:cNvSpPr>
          <p:nvPr>
            <p:ph type="sldNum" sz="quarter" idx="4"/>
          </p:nvPr>
        </p:nvSpPr>
        <p:spPr/>
        <p:txBody>
          <a:bodyPr/>
          <a:lstStyle/>
          <a:p>
            <a:fld id="{A30DD81B-ADF2-4E81-89E9-715225DDC310}" type="slidenum">
              <a:rPr lang="zh-CN" altLang="en-US" smtClean="0"/>
              <a:pPr/>
              <a:t>9</a:t>
            </a:fld>
            <a:endParaRPr lang="zh-CN" altLang="en-US" dirty="0"/>
          </a:p>
        </p:txBody>
      </p:sp>
      <p:sp>
        <p:nvSpPr>
          <p:cNvPr id="3" name="文本框 2">
            <a:extLst>
              <a:ext uri="{FF2B5EF4-FFF2-40B4-BE49-F238E27FC236}">
                <a16:creationId xmlns:a16="http://schemas.microsoft.com/office/drawing/2014/main" id="{6F4D8F70-7132-4FDC-B60A-C9DA81C547CB}"/>
              </a:ext>
            </a:extLst>
          </p:cNvPr>
          <p:cNvSpPr txBox="1"/>
          <p:nvPr/>
        </p:nvSpPr>
        <p:spPr>
          <a:xfrm>
            <a:off x="9846731" y="339675"/>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自我介绍参考排版</a:t>
            </a:r>
          </a:p>
        </p:txBody>
      </p:sp>
      <p:sp>
        <p:nvSpPr>
          <p:cNvPr id="4" name="Rectangle 11">
            <a:extLst>
              <a:ext uri="{FF2B5EF4-FFF2-40B4-BE49-F238E27FC236}">
                <a16:creationId xmlns:a16="http://schemas.microsoft.com/office/drawing/2014/main" id="{9F43626F-B070-44ED-A585-47E3A5CDA8ED}"/>
              </a:ext>
            </a:extLst>
          </p:cNvPr>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a:extLst>
              <a:ext uri="{FF2B5EF4-FFF2-40B4-BE49-F238E27FC236}">
                <a16:creationId xmlns:a16="http://schemas.microsoft.com/office/drawing/2014/main" id="{BCCBC4AE-6D6E-4A12-B523-0F152771CCB2}"/>
              </a:ext>
            </a:extLst>
          </p:cNvPr>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a:extLst>
              <a:ext uri="{FF2B5EF4-FFF2-40B4-BE49-F238E27FC236}">
                <a16:creationId xmlns:a16="http://schemas.microsoft.com/office/drawing/2014/main" id="{94ACDB41-9251-4A11-B033-F81358642CF6}"/>
              </a:ext>
            </a:extLst>
          </p:cNvPr>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14">
            <a:extLst>
              <a:ext uri="{FF2B5EF4-FFF2-40B4-BE49-F238E27FC236}">
                <a16:creationId xmlns:a16="http://schemas.microsoft.com/office/drawing/2014/main" id="{E5326902-3BF2-41F6-8CCD-C762C0234D9B}"/>
              </a:ext>
            </a:extLst>
          </p:cNvPr>
          <p:cNvSpPr txBox="1"/>
          <p:nvPr/>
        </p:nvSpPr>
        <p:spPr>
          <a:xfrm>
            <a:off x="8702440" y="1808082"/>
            <a:ext cx="2853328" cy="3373168"/>
          </a:xfrm>
          <a:prstGeom prst="rect">
            <a:avLst/>
          </a:prstGeom>
          <a:noFill/>
        </p:spPr>
        <p:txBody>
          <a:bodyPr wrap="square" rtlCol="0">
            <a:noAutofit/>
          </a:bodyPr>
          <a:lstStyle/>
          <a:p>
            <a:pPr>
              <a:lnSpc>
                <a:spcPct val="150000"/>
              </a:lnSpc>
            </a:pPr>
            <a:r>
              <a:rPr lang="en-US" altLang="zh-CN" spc="1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806030504020204" pitchFamily="34" charset="0"/>
              </a:rPr>
              <a:t>The quick brown fox jumps over the lazy dog. The quick brown fox jumps over the lazy dog. The quick brown fox jumps over the lazy dog. </a:t>
            </a:r>
            <a:endParaRPr lang="id-ID" spc="1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9" name="TextBox 20">
            <a:extLst>
              <a:ext uri="{FF2B5EF4-FFF2-40B4-BE49-F238E27FC236}">
                <a16:creationId xmlns:a16="http://schemas.microsoft.com/office/drawing/2014/main" id="{F3C90095-632B-4786-B806-4F24A73B7DB6}"/>
              </a:ext>
            </a:extLst>
          </p:cNvPr>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龙信鸽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0" name="TextBox 21">
            <a:extLst>
              <a:ext uri="{FF2B5EF4-FFF2-40B4-BE49-F238E27FC236}">
                <a16:creationId xmlns:a16="http://schemas.microsoft.com/office/drawing/2014/main" id="{260DB912-3E7B-45C1-B697-E3C37BBE8478}"/>
              </a:ext>
            </a:extLst>
          </p:cNvPr>
          <p:cNvSpPr txBox="1"/>
          <p:nvPr/>
        </p:nvSpPr>
        <p:spPr>
          <a:xfrm>
            <a:off x="8714244" y="5308259"/>
            <a:ext cx="2867721" cy="423321"/>
          </a:xfrm>
          <a:prstGeom prst="rect">
            <a:avLst/>
          </a:prstGeom>
          <a:noFill/>
        </p:spPr>
        <p:txBody>
          <a:bodyPr wrap="square" rtlCol="0">
            <a:spAutoFit/>
          </a:bodyPr>
          <a:lstStyle/>
          <a:p>
            <a:pPr>
              <a:lnSpc>
                <a:spcPct val="150000"/>
              </a:lnSpc>
            </a:pP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材料与能源学院</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1" name="TextBox 23">
            <a:extLst>
              <a:ext uri="{FF2B5EF4-FFF2-40B4-BE49-F238E27FC236}">
                <a16:creationId xmlns:a16="http://schemas.microsoft.com/office/drawing/2014/main" id="{18830B96-6DE5-484C-88A1-A5F21E6D13BA}"/>
              </a:ext>
            </a:extLst>
          </p:cNvPr>
          <p:cNvSpPr txBox="1"/>
          <p:nvPr/>
        </p:nvSpPr>
        <p:spPr>
          <a:xfrm>
            <a:off x="8714244" y="5879858"/>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能源与动力工程（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X</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a:extLst>
              <a:ext uri="{FF2B5EF4-FFF2-40B4-BE49-F238E27FC236}">
                <a16:creationId xmlns:a16="http://schemas.microsoft.com/office/drawing/2014/main" id="{CEF40C37-7B03-4E93-B042-E9715FFD77A0}"/>
              </a:ext>
            </a:extLst>
          </p:cNvPr>
          <p:cNvCxnSpPr>
            <a:cxnSpLocks/>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图片 17" descr="https://timgsa.baidu.com/timg?image&amp;quality=80&amp;size=b9999_10000&amp;sec=1554460806819&amp;di=91c91464b2a696765a2c9d2a701def4f&amp;imgtype=0&amp;src=http%3A%2F%2Fgss0.baidu.com%2F-vo3dSag_xI4khGko9WTAnF6hhy%2Fzhidao%2Fpic%2Fitem%2Fd53f8794a4c27d1ee768951e19d5ad6edcc43899.jpg">
            <a:extLst>
              <a:ext uri="{FF2B5EF4-FFF2-40B4-BE49-F238E27FC236}">
                <a16:creationId xmlns:a16="http://schemas.microsoft.com/office/drawing/2014/main" id="{324E4881-70F8-405B-8E20-B80D41ADF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464"/>
          <a:stretch>
            <a:fillRect/>
          </a:stretch>
        </p:blipFill>
        <p:spPr bwMode="auto">
          <a:xfrm>
            <a:off x="4397606" y="1939095"/>
            <a:ext cx="3193355" cy="3849797"/>
          </a:xfrm>
          <a:custGeom>
            <a:avLst/>
            <a:gdLst>
              <a:gd name="connsiteX0" fmla="*/ 0 w 3193355"/>
              <a:gd name="connsiteY0" fmla="*/ 0 h 3849797"/>
              <a:gd name="connsiteX1" fmla="*/ 3193355 w 3193355"/>
              <a:gd name="connsiteY1" fmla="*/ 0 h 3849797"/>
              <a:gd name="connsiteX2" fmla="*/ 3193355 w 3193355"/>
              <a:gd name="connsiteY2" fmla="*/ 3849797 h 3849797"/>
              <a:gd name="connsiteX3" fmla="*/ 0 w 3193355"/>
              <a:gd name="connsiteY3" fmla="*/ 3849797 h 3849797"/>
            </a:gdLst>
            <a:ahLst/>
            <a:cxnLst>
              <a:cxn ang="0">
                <a:pos x="connsiteX0" y="connsiteY0"/>
              </a:cxn>
              <a:cxn ang="0">
                <a:pos x="connsiteX1" y="connsiteY1"/>
              </a:cxn>
              <a:cxn ang="0">
                <a:pos x="connsiteX2" y="connsiteY2"/>
              </a:cxn>
              <a:cxn ang="0">
                <a:pos x="connsiteX3" y="connsiteY3"/>
              </a:cxn>
            </a:cxnLst>
            <a:rect l="l" t="t" r="r" b="b"/>
            <a:pathLst>
              <a:path w="3193355" h="3849797">
                <a:moveTo>
                  <a:pt x="0" y="0"/>
                </a:moveTo>
                <a:lnTo>
                  <a:pt x="3193355" y="0"/>
                </a:lnTo>
                <a:lnTo>
                  <a:pt x="3193355" y="3849797"/>
                </a:lnTo>
                <a:lnTo>
                  <a:pt x="0" y="3849797"/>
                </a:lnTo>
                <a:close/>
              </a:path>
            </a:pathLst>
          </a:custGeom>
          <a:noFill/>
          <a:ln>
            <a:solidFill>
              <a:srgbClr val="27537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093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2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2519</Words>
  <Application>Microsoft Office PowerPoint</Application>
  <PresentationFormat>宽屏</PresentationFormat>
  <Paragraphs>400</Paragraphs>
  <Slides>30</Slides>
  <Notes>27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书体坊安景臣钢笔行书</vt:lpstr>
      <vt:lpstr>微软雅黑</vt:lpstr>
      <vt:lpstr>思源黑体 CN ExtraLight</vt:lpstr>
      <vt:lpstr>思源黑体 CN Light</vt:lpstr>
      <vt:lpstr>思源黑体 CN Medium</vt:lpstr>
      <vt:lpstr>思源黑体 CN Normal</vt:lpstr>
      <vt:lpstr>方正清刻本悦宋简体</vt:lpstr>
      <vt:lpstr>方正粗宋简体</vt:lpstr>
      <vt:lpstr>方正行黑简体</vt:lpstr>
      <vt:lpstr>等线</vt:lpstr>
      <vt:lpstr>等线 Light</vt:lpstr>
      <vt:lpstr>Arial</vt:lpstr>
      <vt:lpstr>Calibri</vt:lpstr>
      <vt:lpstr>Segoe UI</vt:lpstr>
      <vt:lpstr>Segoe UI Light</vt:lpstr>
      <vt:lpstr>Segoe UI Light 8</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Yunxuan Liu (Chinasoft International)</cp:lastModifiedBy>
  <cp:revision>236</cp:revision>
  <dcterms:created xsi:type="dcterms:W3CDTF">2019-03-24T06:22:50Z</dcterms:created>
  <dcterms:modified xsi:type="dcterms:W3CDTF">2019-04-16T05:30:20Z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2019-04-16T05:30:17.5318041Z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53ed71aa-9a33-4ddb-9a98-5b4729cfeda3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